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914216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1828434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2742651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3656868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4571085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5485302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6399519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7313737" algn="l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999999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Ref idx="minor">
          <a:srgbClr val="999999"/>
        </a:fontRef>
        <a:srgbClr val="99999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3DB"/>
          </a:solidFill>
        </a:fill>
      </a:tcStyle>
    </a:wholeTbl>
    <a:band2H>
      <a:tcTxStyle b="def" i="def"/>
      <a:tcStyle>
        <a:tcBdr/>
        <a:fill>
          <a:solidFill>
            <a:srgbClr val="E8EA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D698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D698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D698F"/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5" name="Shape 7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21"/>
          </p:nvPr>
        </p:nvSpPr>
        <p:spPr>
          <a:xfrm>
            <a:off x="-311148" y="-304800"/>
            <a:ext cx="24999949" cy="143256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sz="half" idx="21"/>
          </p:nvPr>
        </p:nvSpPr>
        <p:spPr>
          <a:xfrm>
            <a:off x="11171581" y="0"/>
            <a:ext cx="13206068" cy="877007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21"/>
          </p:nvPr>
        </p:nvSpPr>
        <p:spPr>
          <a:xfrm>
            <a:off x="11001919" y="4492485"/>
            <a:ext cx="11338786" cy="723569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Image"/>
          <p:cNvSpPr/>
          <p:nvPr>
            <p:ph type="pic" sz="half" idx="21"/>
          </p:nvPr>
        </p:nvSpPr>
        <p:spPr>
          <a:xfrm>
            <a:off x="8616461" y="0"/>
            <a:ext cx="15761189" cy="67195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47" name="Image"/>
          <p:cNvSpPr/>
          <p:nvPr>
            <p:ph type="pic" sz="half" idx="22"/>
          </p:nvPr>
        </p:nvSpPr>
        <p:spPr>
          <a:xfrm>
            <a:off x="8616461" y="6996499"/>
            <a:ext cx="15761189" cy="67195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Image"/>
          <p:cNvSpPr/>
          <p:nvPr>
            <p:ph type="pic" sz="quarter" idx="21"/>
          </p:nvPr>
        </p:nvSpPr>
        <p:spPr>
          <a:xfrm>
            <a:off x="2018214" y="5114897"/>
            <a:ext cx="3059061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56" name="Image"/>
          <p:cNvSpPr/>
          <p:nvPr>
            <p:ph type="pic" sz="quarter" idx="22"/>
          </p:nvPr>
        </p:nvSpPr>
        <p:spPr>
          <a:xfrm>
            <a:off x="7362615" y="5114897"/>
            <a:ext cx="3059060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57" name="Image"/>
          <p:cNvSpPr/>
          <p:nvPr>
            <p:ph type="pic" sz="quarter" idx="23"/>
          </p:nvPr>
        </p:nvSpPr>
        <p:spPr>
          <a:xfrm>
            <a:off x="12707016" y="5114897"/>
            <a:ext cx="3059060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58" name="Image"/>
          <p:cNvSpPr/>
          <p:nvPr>
            <p:ph type="pic" sz="quarter" idx="24"/>
          </p:nvPr>
        </p:nvSpPr>
        <p:spPr>
          <a:xfrm>
            <a:off x="18051417" y="5114897"/>
            <a:ext cx="3059060" cy="30590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Image"/>
          <p:cNvSpPr/>
          <p:nvPr>
            <p:ph type="pic" sz="quarter" idx="21"/>
          </p:nvPr>
        </p:nvSpPr>
        <p:spPr>
          <a:xfrm>
            <a:off x="17338747" y="1538476"/>
            <a:ext cx="4941289" cy="106704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67" name="Image"/>
          <p:cNvSpPr/>
          <p:nvPr>
            <p:ph type="pic" sz="quarter" idx="22"/>
          </p:nvPr>
        </p:nvSpPr>
        <p:spPr>
          <a:xfrm>
            <a:off x="11068066" y="1538476"/>
            <a:ext cx="4941288" cy="106704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 rot="16200000">
            <a:off x="11823699" y="1162049"/>
            <a:ext cx="730252" cy="24377651"/>
          </a:xfrm>
          <a:prstGeom prst="rect">
            <a:avLst/>
          </a:prstGeom>
          <a:solidFill>
            <a:srgbClr val="3D698F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5000">
                <a:solidFill>
                  <a:srgbClr val="FFFFFF"/>
                </a:solidFill>
              </a:defRPr>
            </a:pPr>
          </a:p>
        </p:txBody>
      </p:sp>
      <p:grpSp>
        <p:nvGrpSpPr>
          <p:cNvPr id="5" name="Group"/>
          <p:cNvGrpSpPr/>
          <p:nvPr/>
        </p:nvGrpSpPr>
        <p:grpSpPr>
          <a:xfrm>
            <a:off x="547664" y="13233497"/>
            <a:ext cx="24552321" cy="1270001"/>
            <a:chOff x="0" y="0"/>
            <a:chExt cx="24552319" cy="1270000"/>
          </a:xfrm>
        </p:grpSpPr>
        <p:sp>
          <p:nvSpPr>
            <p:cNvPr id="3" name="COMPUTEROME 2.0 USERS WORKSHOP"/>
            <p:cNvSpPr/>
            <p:nvPr/>
          </p:nvSpPr>
          <p:spPr>
            <a:xfrm>
              <a:off x="23282319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spc="300" sz="1200">
                  <a:solidFill>
                    <a:srgbClr val="80807F">
                      <a:alpha val="30000"/>
                    </a:srgbClr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COMPUTEROME 2.0 USERS WORKSHOP</a:t>
              </a:r>
            </a:p>
          </p:txBody>
        </p:sp>
        <p:sp>
          <p:nvSpPr>
            <p:cNvPr id="4" name="UNIVERSITY OF COPENHAGEN, FEBRUARY 2021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pc="300" sz="1200">
                  <a:solidFill>
                    <a:srgbClr val="80807F">
                      <a:alpha val="30000"/>
                    </a:srgbClr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UNIVERSITY OF COPENHAGEN, FEBRUARY 2021</a:t>
              </a:r>
            </a:p>
          </p:txBody>
        </p:sp>
      </p:grpSp>
      <p:sp>
        <p:nvSpPr>
          <p:cNvPr id="6" name="Title Text"/>
          <p:cNvSpPr txBox="1"/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7" name="Body Level One…"/>
          <p:cNvSpPr txBox="1"/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 txBox="1"/>
          <p:nvPr>
            <p:ph type="sldNum" sz="quarter" idx="2"/>
          </p:nvPr>
        </p:nvSpPr>
        <p:spPr>
          <a:xfrm>
            <a:off x="11779461" y="12220247"/>
            <a:ext cx="5686638" cy="248306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transition xmlns:p14="http://schemas.microsoft.com/office/powerpoint/2010/main" spd="med" advClick="1"/>
  <p:txStyles>
    <p:titleStyle>
      <a:lvl1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7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914171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1828342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274251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365668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0857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5485028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6399199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731337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solidFill>
            <a:srgbClr val="999999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mailto:computerome@dtu.dk" TargetMode="Externa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6" Type="http://schemas.openxmlformats.org/officeDocument/2006/relationships/image" Target="../media/image5.jpeg"/><Relationship Id="rId7" Type="http://schemas.openxmlformats.org/officeDocument/2006/relationships/image" Target="../media/image6.jpeg"/><Relationship Id="rId8" Type="http://schemas.openxmlformats.org/officeDocument/2006/relationships/image" Target="../media/image7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computerome.dk/display/C2W/Getting+Started+-+new+users#GettingStarted-newusers-SSHlogintoComputerome2.0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8.jpeg"/><Relationship Id="rId5" Type="http://schemas.openxmlformats.org/officeDocument/2006/relationships/image" Target="../media/image5.png"/><Relationship Id="rId6" Type="http://schemas.openxmlformats.org/officeDocument/2006/relationships/hyperlink" Target="mailto:username@ssh.computerome.dk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mailto:username@ssh.computerome.dk" TargetMode="External"/><Relationship Id="rId3" Type="http://schemas.openxmlformats.org/officeDocument/2006/relationships/image" Target="../media/image6.png"/><Relationship Id="rId4" Type="http://schemas.openxmlformats.org/officeDocument/2006/relationships/image" Target="../media/image9.jpeg"/><Relationship Id="rId5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computerome_00.jpg" descr="computerome_00.jpg"/>
          <p:cNvPicPr>
            <a:picLocks noChangeAspect="1"/>
          </p:cNvPicPr>
          <p:nvPr/>
        </p:nvPicPr>
        <p:blipFill>
          <a:blip r:embed="rId2">
            <a:alphaModFix amt="94647"/>
            <a:extLst/>
          </a:blip>
          <a:srcRect l="13002" t="0" r="41540" b="0"/>
          <a:stretch>
            <a:fillRect/>
          </a:stretch>
        </p:blipFill>
        <p:spPr>
          <a:xfrm>
            <a:off x="13259148" y="-47427"/>
            <a:ext cx="11160862" cy="13810736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78" name="Rectangle"/>
          <p:cNvSpPr/>
          <p:nvPr/>
        </p:nvSpPr>
        <p:spPr>
          <a:xfrm>
            <a:off x="-3175" y="0"/>
            <a:ext cx="24377650" cy="13716000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84" name="Group"/>
          <p:cNvGrpSpPr/>
          <p:nvPr/>
        </p:nvGrpSpPr>
        <p:grpSpPr>
          <a:xfrm>
            <a:off x="1802182" y="5238965"/>
            <a:ext cx="1782968" cy="1776181"/>
            <a:chOff x="0" y="0"/>
            <a:chExt cx="1782967" cy="1776179"/>
          </a:xfrm>
        </p:grpSpPr>
        <p:sp>
          <p:nvSpPr>
            <p:cNvPr id="79" name="Circle"/>
            <p:cNvSpPr/>
            <p:nvPr/>
          </p:nvSpPr>
          <p:spPr>
            <a:xfrm>
              <a:off x="0" y="0"/>
              <a:ext cx="1782968" cy="1776180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0" name="Circle"/>
            <p:cNvSpPr/>
            <p:nvPr/>
          </p:nvSpPr>
          <p:spPr>
            <a:xfrm>
              <a:off x="369558" y="355745"/>
              <a:ext cx="1069252" cy="1064689"/>
            </a:xfrm>
            <a:prstGeom prst="ellipse">
              <a:avLst/>
            </a:prstGeom>
            <a:noFill/>
            <a:ln w="1016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" name="Circle"/>
            <p:cNvSpPr/>
            <p:nvPr/>
          </p:nvSpPr>
          <p:spPr>
            <a:xfrm>
              <a:off x="532071" y="515980"/>
              <a:ext cx="744223" cy="744223"/>
            </a:xfrm>
            <a:prstGeom prst="ellipse">
              <a:avLst/>
            </a:prstGeom>
            <a:noFill/>
            <a:ln w="1016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2" name="Rectangle"/>
            <p:cNvSpPr/>
            <p:nvPr/>
          </p:nvSpPr>
          <p:spPr>
            <a:xfrm rot="21000000">
              <a:off x="1062840" y="642309"/>
              <a:ext cx="577883" cy="369647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3" name="Rectangle"/>
            <p:cNvSpPr/>
            <p:nvPr/>
          </p:nvSpPr>
          <p:spPr>
            <a:xfrm rot="600000">
              <a:off x="1059375" y="764123"/>
              <a:ext cx="577884" cy="40955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85" name="OMPUTEROME 2.0…"/>
          <p:cNvSpPr txBox="1"/>
          <p:nvPr/>
        </p:nvSpPr>
        <p:spPr>
          <a:xfrm>
            <a:off x="3225772" y="5867400"/>
            <a:ext cx="8056737" cy="198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OMPUTEROME 2.0</a:t>
            </a:r>
          </a:p>
          <a:p>
            <a: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USERS WORKSHOP</a:t>
            </a:r>
          </a:p>
        </p:txBody>
      </p:sp>
      <p:sp>
        <p:nvSpPr>
          <p:cNvPr id="86" name="Faculty of Health and Medical Sciences,…"/>
          <p:cNvSpPr txBox="1"/>
          <p:nvPr/>
        </p:nvSpPr>
        <p:spPr>
          <a:xfrm>
            <a:off x="8000972" y="12855308"/>
            <a:ext cx="5561267" cy="603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aseline="28571" cap="all" spc="139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Faculty of Health and Medical Sciences, </a:t>
            </a:r>
          </a:p>
          <a:p>
            <a:pPr>
              <a:defRPr baseline="28571" cap="all" spc="139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b="1"/>
              <a:t>University of Copenhagen</a:t>
            </a:r>
            <a:r>
              <a:t>, February, 2021</a:t>
            </a:r>
          </a:p>
        </p:txBody>
      </p:sp>
      <p:grpSp>
        <p:nvGrpSpPr>
          <p:cNvPr id="89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87" name="1325x215_WikiBanner.png" descr="1325x215_WikiBanner.png"/>
            <p:cNvPicPr>
              <a:picLocks noChangeAspect="0"/>
            </p:cNvPicPr>
            <p:nvPr/>
          </p:nvPicPr>
          <p:blipFill>
            <a:blip r:embed="rId3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88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"/>
          <p:cNvSpPr/>
          <p:nvPr/>
        </p:nvSpPr>
        <p:spPr>
          <a:xfrm flipH="1">
            <a:off x="16032559" y="15693480"/>
            <a:ext cx="550113" cy="327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353" name="Group"/>
          <p:cNvGrpSpPr/>
          <p:nvPr/>
        </p:nvGrpSpPr>
        <p:grpSpPr>
          <a:xfrm>
            <a:off x="3475264" y="3778385"/>
            <a:ext cx="17420772" cy="8444309"/>
            <a:chOff x="0" y="0"/>
            <a:chExt cx="17420770" cy="8444308"/>
          </a:xfrm>
        </p:grpSpPr>
        <p:sp>
          <p:nvSpPr>
            <p:cNvPr id="234" name="Line 14"/>
            <p:cNvSpPr/>
            <p:nvPr/>
          </p:nvSpPr>
          <p:spPr>
            <a:xfrm flipV="1">
              <a:off x="7878947" y="1207448"/>
              <a:ext cx="1" cy="1442035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grpSp>
          <p:nvGrpSpPr>
            <p:cNvPr id="237" name="Group"/>
            <p:cNvGrpSpPr/>
            <p:nvPr/>
          </p:nvGrpSpPr>
          <p:grpSpPr>
            <a:xfrm>
              <a:off x="870393" y="2660251"/>
              <a:ext cx="2819708" cy="963422"/>
              <a:chOff x="0" y="0"/>
              <a:chExt cx="2819706" cy="963421"/>
            </a:xfrm>
          </p:grpSpPr>
          <p:sp>
            <p:nvSpPr>
              <p:cNvPr id="235" name="Freeform 15"/>
              <p:cNvSpPr/>
              <p:nvPr/>
            </p:nvSpPr>
            <p:spPr>
              <a:xfrm>
                <a:off x="0" y="0"/>
                <a:ext cx="2819707" cy="9634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36" name="Freeform 25"/>
              <p:cNvSpPr/>
              <p:nvPr/>
            </p:nvSpPr>
            <p:spPr>
              <a:xfrm>
                <a:off x="99842" y="77361"/>
                <a:ext cx="2621170" cy="8077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40" name="Group"/>
            <p:cNvGrpSpPr/>
            <p:nvPr/>
          </p:nvGrpSpPr>
          <p:grpSpPr>
            <a:xfrm>
              <a:off x="6210154" y="0"/>
              <a:ext cx="3337586" cy="1204060"/>
              <a:chOff x="0" y="0"/>
              <a:chExt cx="3337584" cy="1204059"/>
            </a:xfrm>
          </p:grpSpPr>
          <p:sp>
            <p:nvSpPr>
              <p:cNvPr id="238" name="Freeform 15"/>
              <p:cNvSpPr/>
              <p:nvPr/>
            </p:nvSpPr>
            <p:spPr>
              <a:xfrm>
                <a:off x="0" y="0"/>
                <a:ext cx="3337585" cy="12040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39" name="Freeform 25"/>
              <p:cNvSpPr/>
              <p:nvPr/>
            </p:nvSpPr>
            <p:spPr>
              <a:xfrm>
                <a:off x="118180" y="96684"/>
                <a:ext cx="3102582" cy="10095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43" name="Group"/>
            <p:cNvGrpSpPr/>
            <p:nvPr/>
          </p:nvGrpSpPr>
          <p:grpSpPr>
            <a:xfrm>
              <a:off x="6493252" y="2664214"/>
              <a:ext cx="2819707" cy="963422"/>
              <a:chOff x="0" y="0"/>
              <a:chExt cx="2819706" cy="963421"/>
            </a:xfrm>
          </p:grpSpPr>
          <p:sp>
            <p:nvSpPr>
              <p:cNvPr id="241" name="Freeform 15"/>
              <p:cNvSpPr/>
              <p:nvPr/>
            </p:nvSpPr>
            <p:spPr>
              <a:xfrm>
                <a:off x="0" y="0"/>
                <a:ext cx="2819707" cy="9634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42" name="Freeform 25"/>
              <p:cNvSpPr/>
              <p:nvPr/>
            </p:nvSpPr>
            <p:spPr>
              <a:xfrm>
                <a:off x="99842" y="77361"/>
                <a:ext cx="2621170" cy="8077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46" name="Group"/>
            <p:cNvGrpSpPr/>
            <p:nvPr/>
          </p:nvGrpSpPr>
          <p:grpSpPr>
            <a:xfrm>
              <a:off x="12115776" y="2657353"/>
              <a:ext cx="2819708" cy="953358"/>
              <a:chOff x="0" y="0"/>
              <a:chExt cx="2819706" cy="953357"/>
            </a:xfrm>
          </p:grpSpPr>
          <p:sp>
            <p:nvSpPr>
              <p:cNvPr id="244" name="Freeform 15"/>
              <p:cNvSpPr/>
              <p:nvPr/>
            </p:nvSpPr>
            <p:spPr>
              <a:xfrm>
                <a:off x="0" y="0"/>
                <a:ext cx="2819707" cy="9533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45" name="Freeform 25"/>
              <p:cNvSpPr/>
              <p:nvPr/>
            </p:nvSpPr>
            <p:spPr>
              <a:xfrm>
                <a:off x="99842" y="76553"/>
                <a:ext cx="2621170" cy="7993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49" name="Group"/>
            <p:cNvGrpSpPr/>
            <p:nvPr/>
          </p:nvGrpSpPr>
          <p:grpSpPr>
            <a:xfrm>
              <a:off x="6093989" y="4799255"/>
              <a:ext cx="1007034" cy="1005138"/>
              <a:chOff x="0" y="0"/>
              <a:chExt cx="1007032" cy="1005137"/>
            </a:xfrm>
          </p:grpSpPr>
          <p:sp>
            <p:nvSpPr>
              <p:cNvPr id="247" name="Oval 8"/>
              <p:cNvSpPr/>
              <p:nvPr/>
            </p:nvSpPr>
            <p:spPr>
              <a:xfrm>
                <a:off x="0" y="0"/>
                <a:ext cx="1007033" cy="1005138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48" name="Oval 18"/>
              <p:cNvSpPr/>
              <p:nvPr/>
            </p:nvSpPr>
            <p:spPr>
              <a:xfrm>
                <a:off x="82419" y="81471"/>
                <a:ext cx="843142" cy="842195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52" name="Group"/>
            <p:cNvGrpSpPr/>
            <p:nvPr/>
          </p:nvGrpSpPr>
          <p:grpSpPr>
            <a:xfrm>
              <a:off x="7377504" y="4801592"/>
              <a:ext cx="1007034" cy="1005139"/>
              <a:chOff x="0" y="0"/>
              <a:chExt cx="1007032" cy="1005137"/>
            </a:xfrm>
          </p:grpSpPr>
          <p:sp>
            <p:nvSpPr>
              <p:cNvPr id="250" name="Oval 8"/>
              <p:cNvSpPr/>
              <p:nvPr/>
            </p:nvSpPr>
            <p:spPr>
              <a:xfrm>
                <a:off x="0" y="0"/>
                <a:ext cx="1007033" cy="1005138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51" name="Oval 18"/>
              <p:cNvSpPr/>
              <p:nvPr/>
            </p:nvSpPr>
            <p:spPr>
              <a:xfrm>
                <a:off x="82419" y="81471"/>
                <a:ext cx="843142" cy="842195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253" name="Group"/>
            <p:cNvSpPr txBox="1"/>
            <p:nvPr/>
          </p:nvSpPr>
          <p:spPr>
            <a:xfrm>
              <a:off x="7257551" y="370936"/>
              <a:ext cx="1260542" cy="4621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b="1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HOME</a:t>
              </a:r>
            </a:p>
          </p:txBody>
        </p:sp>
        <p:sp>
          <p:nvSpPr>
            <p:cNvPr id="254" name="DATABASES"/>
            <p:cNvSpPr txBox="1"/>
            <p:nvPr/>
          </p:nvSpPr>
          <p:spPr>
            <a:xfrm>
              <a:off x="1234899" y="2861844"/>
              <a:ext cx="2157454" cy="5518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DATABASES</a:t>
              </a:r>
            </a:p>
          </p:txBody>
        </p:sp>
        <p:sp>
          <p:nvSpPr>
            <p:cNvPr id="255" name="PROJECTS"/>
            <p:cNvSpPr txBox="1"/>
            <p:nvPr/>
          </p:nvSpPr>
          <p:spPr>
            <a:xfrm>
              <a:off x="12605198" y="2868146"/>
              <a:ext cx="1887467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PROJECTS</a:t>
              </a:r>
            </a:p>
          </p:txBody>
        </p:sp>
        <p:sp>
          <p:nvSpPr>
            <p:cNvPr id="256" name="(…)"/>
            <p:cNvSpPr txBox="1"/>
            <p:nvPr/>
          </p:nvSpPr>
          <p:spPr>
            <a:xfrm>
              <a:off x="414346" y="6190395"/>
              <a:ext cx="756789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sp>
          <p:nvSpPr>
            <p:cNvPr id="257" name="(…)"/>
            <p:cNvSpPr txBox="1"/>
            <p:nvPr/>
          </p:nvSpPr>
          <p:spPr>
            <a:xfrm>
              <a:off x="1947931" y="6178246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sp>
          <p:nvSpPr>
            <p:cNvPr id="258" name="(…)"/>
            <p:cNvSpPr txBox="1"/>
            <p:nvPr/>
          </p:nvSpPr>
          <p:spPr>
            <a:xfrm>
              <a:off x="3497943" y="6178246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261" name="Group"/>
            <p:cNvGrpSpPr/>
            <p:nvPr/>
          </p:nvGrpSpPr>
          <p:grpSpPr>
            <a:xfrm>
              <a:off x="-1" y="4823692"/>
              <a:ext cx="1482721" cy="646315"/>
              <a:chOff x="0" y="0"/>
              <a:chExt cx="1482719" cy="646313"/>
            </a:xfrm>
          </p:grpSpPr>
          <p:sp>
            <p:nvSpPr>
              <p:cNvPr id="259" name="Freeform 15"/>
              <p:cNvSpPr/>
              <p:nvPr/>
            </p:nvSpPr>
            <p:spPr>
              <a:xfrm>
                <a:off x="0" y="0"/>
                <a:ext cx="1482720" cy="6463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60" name="Freeform 25"/>
              <p:cNvSpPr/>
              <p:nvPr/>
            </p:nvSpPr>
            <p:spPr>
              <a:xfrm>
                <a:off x="52501" y="51898"/>
                <a:ext cx="1378321" cy="541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262" name="(…)"/>
            <p:cNvSpPr txBox="1"/>
            <p:nvPr/>
          </p:nvSpPr>
          <p:spPr>
            <a:xfrm>
              <a:off x="4711982" y="4902404"/>
              <a:ext cx="756789" cy="5518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7003" y="4836392"/>
              <a:ext cx="1463693" cy="638021"/>
              <a:chOff x="0" y="0"/>
              <a:chExt cx="1463691" cy="638019"/>
            </a:xfrm>
          </p:grpSpPr>
          <p:sp>
            <p:nvSpPr>
              <p:cNvPr id="263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64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68" name="Group"/>
            <p:cNvGrpSpPr/>
            <p:nvPr/>
          </p:nvGrpSpPr>
          <p:grpSpPr>
            <a:xfrm>
              <a:off x="3144492" y="4836392"/>
              <a:ext cx="1463693" cy="638021"/>
              <a:chOff x="0" y="0"/>
              <a:chExt cx="1463691" cy="638019"/>
            </a:xfrm>
          </p:grpSpPr>
          <p:sp>
            <p:nvSpPr>
              <p:cNvPr id="266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67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269" name="(…)"/>
            <p:cNvSpPr txBox="1"/>
            <p:nvPr/>
          </p:nvSpPr>
          <p:spPr>
            <a:xfrm>
              <a:off x="9906751" y="5061525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272" name="Group"/>
            <p:cNvGrpSpPr/>
            <p:nvPr/>
          </p:nvGrpSpPr>
          <p:grpSpPr>
            <a:xfrm>
              <a:off x="8635831" y="4801592"/>
              <a:ext cx="1007034" cy="1005139"/>
              <a:chOff x="0" y="0"/>
              <a:chExt cx="1007032" cy="1005137"/>
            </a:xfrm>
          </p:grpSpPr>
          <p:sp>
            <p:nvSpPr>
              <p:cNvPr id="270" name="Oval 8"/>
              <p:cNvSpPr/>
              <p:nvPr/>
            </p:nvSpPr>
            <p:spPr>
              <a:xfrm>
                <a:off x="0" y="0"/>
                <a:ext cx="1007033" cy="1005138"/>
              </a:xfrm>
              <a:prstGeom prst="ellipse">
                <a:avLst/>
              </a:pr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71" name="Oval 18"/>
              <p:cNvSpPr/>
              <p:nvPr/>
            </p:nvSpPr>
            <p:spPr>
              <a:xfrm>
                <a:off x="82419" y="81471"/>
                <a:ext cx="843142" cy="842195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273" name="Line 14"/>
            <p:cNvSpPr/>
            <p:nvPr/>
          </p:nvSpPr>
          <p:spPr>
            <a:xfrm flipV="1">
              <a:off x="2359225" y="1932067"/>
              <a:ext cx="1" cy="717416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274" name="Line 14"/>
            <p:cNvSpPr/>
            <p:nvPr/>
          </p:nvSpPr>
          <p:spPr>
            <a:xfrm flipH="1" flipV="1">
              <a:off x="2312524" y="1928465"/>
              <a:ext cx="11181164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275" name="Line 14"/>
            <p:cNvSpPr/>
            <p:nvPr/>
          </p:nvSpPr>
          <p:spPr>
            <a:xfrm flipV="1">
              <a:off x="13549798" y="1932067"/>
              <a:ext cx="1" cy="717416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276" name="Oval 23"/>
            <p:cNvSpPr/>
            <p:nvPr/>
          </p:nvSpPr>
          <p:spPr>
            <a:xfrm>
              <a:off x="13450079" y="1841205"/>
              <a:ext cx="172515" cy="174522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277" name="Oval 23"/>
            <p:cNvSpPr/>
            <p:nvPr/>
          </p:nvSpPr>
          <p:spPr>
            <a:xfrm>
              <a:off x="7793694" y="1841205"/>
              <a:ext cx="172515" cy="174522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278" name="Oval 23"/>
            <p:cNvSpPr/>
            <p:nvPr/>
          </p:nvSpPr>
          <p:spPr>
            <a:xfrm>
              <a:off x="2290445" y="1841205"/>
              <a:ext cx="172515" cy="174522"/>
            </a:xfrm>
            <a:prstGeom prst="ellipse">
              <a:avLst/>
            </a:pr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279" name="Line 14"/>
            <p:cNvSpPr/>
            <p:nvPr/>
          </p:nvSpPr>
          <p:spPr>
            <a:xfrm flipV="1">
              <a:off x="741360" y="4279976"/>
              <a:ext cx="1" cy="533773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280" name="Line 14"/>
            <p:cNvSpPr/>
            <p:nvPr/>
          </p:nvSpPr>
          <p:spPr>
            <a:xfrm flipV="1">
              <a:off x="2308849" y="3665341"/>
              <a:ext cx="1" cy="1155738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281" name="Line 14"/>
            <p:cNvSpPr/>
            <p:nvPr/>
          </p:nvSpPr>
          <p:spPr>
            <a:xfrm flipV="1">
              <a:off x="3876337" y="4274624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282" name="Line 14"/>
            <p:cNvSpPr/>
            <p:nvPr/>
          </p:nvSpPr>
          <p:spPr>
            <a:xfrm flipH="1" flipV="1">
              <a:off x="752158" y="4274625"/>
              <a:ext cx="3113383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283" name="Oval 23"/>
            <p:cNvSpPr/>
            <p:nvPr/>
          </p:nvSpPr>
          <p:spPr>
            <a:xfrm>
              <a:off x="657732" y="4187364"/>
              <a:ext cx="172516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284" name="Oval 23"/>
            <p:cNvSpPr/>
            <p:nvPr/>
          </p:nvSpPr>
          <p:spPr>
            <a:xfrm>
              <a:off x="2223595" y="4187364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285" name="Oval 23"/>
            <p:cNvSpPr/>
            <p:nvPr/>
          </p:nvSpPr>
          <p:spPr>
            <a:xfrm>
              <a:off x="3791085" y="4185176"/>
              <a:ext cx="172515" cy="174521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grpSp>
          <p:nvGrpSpPr>
            <p:cNvPr id="288" name="Group"/>
            <p:cNvGrpSpPr/>
            <p:nvPr/>
          </p:nvGrpSpPr>
          <p:grpSpPr>
            <a:xfrm>
              <a:off x="11226294" y="4827839"/>
              <a:ext cx="1463693" cy="638021"/>
              <a:chOff x="0" y="0"/>
              <a:chExt cx="1463691" cy="638019"/>
            </a:xfrm>
          </p:grpSpPr>
          <p:sp>
            <p:nvSpPr>
              <p:cNvPr id="286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87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289" name="(…)"/>
            <p:cNvSpPr txBox="1"/>
            <p:nvPr/>
          </p:nvSpPr>
          <p:spPr>
            <a:xfrm>
              <a:off x="15928762" y="4906551"/>
              <a:ext cx="756790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292" name="Group"/>
            <p:cNvGrpSpPr/>
            <p:nvPr/>
          </p:nvGrpSpPr>
          <p:grpSpPr>
            <a:xfrm>
              <a:off x="12793784" y="4827839"/>
              <a:ext cx="1463693" cy="638021"/>
              <a:chOff x="0" y="0"/>
              <a:chExt cx="1463691" cy="638019"/>
            </a:xfrm>
          </p:grpSpPr>
          <p:sp>
            <p:nvSpPr>
              <p:cNvPr id="290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91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295" name="Group"/>
            <p:cNvGrpSpPr/>
            <p:nvPr/>
          </p:nvGrpSpPr>
          <p:grpSpPr>
            <a:xfrm>
              <a:off x="14361273" y="4827839"/>
              <a:ext cx="1463693" cy="638021"/>
              <a:chOff x="0" y="0"/>
              <a:chExt cx="1463691" cy="638019"/>
            </a:xfrm>
          </p:grpSpPr>
          <p:sp>
            <p:nvSpPr>
              <p:cNvPr id="293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294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296" name="Line 14"/>
            <p:cNvSpPr/>
            <p:nvPr/>
          </p:nvSpPr>
          <p:spPr>
            <a:xfrm flipV="1">
              <a:off x="11958140" y="4284123"/>
              <a:ext cx="1" cy="533773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297" name="Line 14"/>
            <p:cNvSpPr/>
            <p:nvPr/>
          </p:nvSpPr>
          <p:spPr>
            <a:xfrm flipV="1">
              <a:off x="13525631" y="3636907"/>
              <a:ext cx="1" cy="118831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298" name="Line 14"/>
            <p:cNvSpPr/>
            <p:nvPr/>
          </p:nvSpPr>
          <p:spPr>
            <a:xfrm flipV="1">
              <a:off x="15093119" y="4278771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299" name="Line 14"/>
            <p:cNvSpPr/>
            <p:nvPr/>
          </p:nvSpPr>
          <p:spPr>
            <a:xfrm flipH="1" flipV="1">
              <a:off x="11976221" y="4268885"/>
              <a:ext cx="3113384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00" name="Oval 23"/>
            <p:cNvSpPr/>
            <p:nvPr/>
          </p:nvSpPr>
          <p:spPr>
            <a:xfrm>
              <a:off x="11872887" y="4191511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01" name="Oval 23"/>
            <p:cNvSpPr/>
            <p:nvPr/>
          </p:nvSpPr>
          <p:spPr>
            <a:xfrm>
              <a:off x="13440376" y="4178917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02" name="Oval 23"/>
            <p:cNvSpPr/>
            <p:nvPr/>
          </p:nvSpPr>
          <p:spPr>
            <a:xfrm>
              <a:off x="15007866" y="4189323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03" name="Line 14"/>
            <p:cNvSpPr/>
            <p:nvPr/>
          </p:nvSpPr>
          <p:spPr>
            <a:xfrm flipV="1">
              <a:off x="7877943" y="3630607"/>
              <a:ext cx="1" cy="1155739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04" name="Line 14"/>
            <p:cNvSpPr/>
            <p:nvPr/>
          </p:nvSpPr>
          <p:spPr>
            <a:xfrm flipV="1">
              <a:off x="9148898" y="4277926"/>
              <a:ext cx="1" cy="527170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05" name="Line 14"/>
            <p:cNvSpPr/>
            <p:nvPr/>
          </p:nvSpPr>
          <p:spPr>
            <a:xfrm flipH="1">
              <a:off x="6603903" y="4274625"/>
              <a:ext cx="2529050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06" name="Oval 23"/>
            <p:cNvSpPr/>
            <p:nvPr/>
          </p:nvSpPr>
          <p:spPr>
            <a:xfrm>
              <a:off x="7792691" y="4181624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07" name="Oval 23"/>
            <p:cNvSpPr/>
            <p:nvPr/>
          </p:nvSpPr>
          <p:spPr>
            <a:xfrm>
              <a:off x="9053091" y="4191511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08" name="DB X"/>
            <p:cNvSpPr txBox="1"/>
            <p:nvPr/>
          </p:nvSpPr>
          <p:spPr>
            <a:xfrm>
              <a:off x="308691" y="4901993"/>
              <a:ext cx="890526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X</a:t>
              </a:r>
            </a:p>
          </p:txBody>
        </p:sp>
        <p:sp>
          <p:nvSpPr>
            <p:cNvPr id="309" name="DB Y"/>
            <p:cNvSpPr txBox="1"/>
            <p:nvPr/>
          </p:nvSpPr>
          <p:spPr>
            <a:xfrm>
              <a:off x="1888774" y="4901993"/>
              <a:ext cx="865338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Y</a:t>
              </a:r>
            </a:p>
          </p:txBody>
        </p:sp>
        <p:sp>
          <p:nvSpPr>
            <p:cNvPr id="310" name="DB Z"/>
            <p:cNvSpPr txBox="1"/>
            <p:nvPr/>
          </p:nvSpPr>
          <p:spPr>
            <a:xfrm>
              <a:off x="3487201" y="4897971"/>
              <a:ext cx="872656" cy="4814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Z</a:t>
              </a:r>
            </a:p>
          </p:txBody>
        </p:sp>
        <p:sp>
          <p:nvSpPr>
            <p:cNvPr id="311" name="Line 14"/>
            <p:cNvSpPr/>
            <p:nvPr/>
          </p:nvSpPr>
          <p:spPr>
            <a:xfrm flipV="1">
              <a:off x="732318" y="5480765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12" name="Line 14"/>
            <p:cNvSpPr/>
            <p:nvPr/>
          </p:nvSpPr>
          <p:spPr>
            <a:xfrm flipV="1">
              <a:off x="2308849" y="5485011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13" name="Line 14"/>
            <p:cNvSpPr/>
            <p:nvPr/>
          </p:nvSpPr>
          <p:spPr>
            <a:xfrm flipV="1">
              <a:off x="3873152" y="5477292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14" name="Line 14"/>
            <p:cNvSpPr/>
            <p:nvPr/>
          </p:nvSpPr>
          <p:spPr>
            <a:xfrm flipH="1" flipV="1">
              <a:off x="13539323" y="6100328"/>
              <a:ext cx="3132785" cy="1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15" name="Line 14"/>
            <p:cNvSpPr/>
            <p:nvPr/>
          </p:nvSpPr>
          <p:spPr>
            <a:xfrm flipV="1">
              <a:off x="16714106" y="7326641"/>
              <a:ext cx="1" cy="25125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16" name="Line 14"/>
            <p:cNvSpPr/>
            <p:nvPr/>
          </p:nvSpPr>
          <p:spPr>
            <a:xfrm flipV="1">
              <a:off x="6588465" y="4274624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17" name="Male"/>
            <p:cNvSpPr/>
            <p:nvPr/>
          </p:nvSpPr>
          <p:spPr>
            <a:xfrm>
              <a:off x="7764498" y="4965827"/>
              <a:ext cx="233046" cy="628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18" name="Male"/>
            <p:cNvSpPr/>
            <p:nvPr/>
          </p:nvSpPr>
          <p:spPr>
            <a:xfrm>
              <a:off x="9022826" y="4987410"/>
              <a:ext cx="233045" cy="6288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19" name="Male"/>
            <p:cNvSpPr/>
            <p:nvPr/>
          </p:nvSpPr>
          <p:spPr>
            <a:xfrm>
              <a:off x="6480983" y="4965578"/>
              <a:ext cx="233046" cy="6288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grpSp>
          <p:nvGrpSpPr>
            <p:cNvPr id="324" name="Group"/>
            <p:cNvGrpSpPr/>
            <p:nvPr/>
          </p:nvGrpSpPr>
          <p:grpSpPr>
            <a:xfrm>
              <a:off x="16298257" y="7589034"/>
              <a:ext cx="856888" cy="855275"/>
              <a:chOff x="0" y="0"/>
              <a:chExt cx="856886" cy="855274"/>
            </a:xfrm>
          </p:grpSpPr>
          <p:grpSp>
            <p:nvGrpSpPr>
              <p:cNvPr id="322" name="Group"/>
              <p:cNvGrpSpPr/>
              <p:nvPr/>
            </p:nvGrpSpPr>
            <p:grpSpPr>
              <a:xfrm>
                <a:off x="0" y="0"/>
                <a:ext cx="856887" cy="855275"/>
                <a:chOff x="0" y="0"/>
                <a:chExt cx="856886" cy="855274"/>
              </a:xfrm>
            </p:grpSpPr>
            <p:sp>
              <p:nvSpPr>
                <p:cNvPr id="320" name="Oval 8"/>
                <p:cNvSpPr/>
                <p:nvPr/>
              </p:nvSpPr>
              <p:spPr>
                <a:xfrm>
                  <a:off x="0" y="0"/>
                  <a:ext cx="856887" cy="855275"/>
                </a:xfrm>
                <a:prstGeom prst="ellipse">
                  <a:avLst/>
                </a:prstGeom>
                <a:noFill/>
                <a:ln w="25400" cap="rnd">
                  <a:solidFill>
                    <a:srgbClr val="B3B2B4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</a:p>
              </p:txBody>
            </p:sp>
            <p:sp>
              <p:nvSpPr>
                <p:cNvPr id="321" name="Oval 18"/>
                <p:cNvSpPr/>
                <p:nvPr/>
              </p:nvSpPr>
              <p:spPr>
                <a:xfrm>
                  <a:off x="70131" y="69324"/>
                  <a:ext cx="717432" cy="716626"/>
                </a:xfrm>
                <a:prstGeom prst="ellipse">
                  <a:avLst/>
                </a:prstGeom>
                <a:solidFill>
                  <a:srgbClr val="323E4E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</a:p>
              </p:txBody>
            </p:sp>
          </p:grpSp>
          <p:sp>
            <p:nvSpPr>
              <p:cNvPr id="323" name="Male"/>
              <p:cNvSpPr/>
              <p:nvPr/>
            </p:nvSpPr>
            <p:spPr>
              <a:xfrm>
                <a:off x="329294" y="139747"/>
                <a:ext cx="198300" cy="5350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fill="norm" stroke="1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solidFill>
                  <a:srgbClr val="323E4E"/>
                </a:solidFill>
                <a:prstDash val="solid"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/>
              </a:p>
            </p:txBody>
          </p:sp>
        </p:grpSp>
        <p:grpSp>
          <p:nvGrpSpPr>
            <p:cNvPr id="327" name="Group"/>
            <p:cNvGrpSpPr/>
            <p:nvPr/>
          </p:nvGrpSpPr>
          <p:grpSpPr>
            <a:xfrm>
              <a:off x="12822099" y="6668229"/>
              <a:ext cx="1463693" cy="638021"/>
              <a:chOff x="0" y="0"/>
              <a:chExt cx="1463691" cy="638019"/>
            </a:xfrm>
          </p:grpSpPr>
          <p:sp>
            <p:nvSpPr>
              <p:cNvPr id="325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26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28" name="(…)"/>
            <p:cNvSpPr txBox="1"/>
            <p:nvPr/>
          </p:nvSpPr>
          <p:spPr>
            <a:xfrm>
              <a:off x="11964558" y="6753251"/>
              <a:ext cx="756789" cy="5518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331" name="Group"/>
            <p:cNvGrpSpPr/>
            <p:nvPr/>
          </p:nvGrpSpPr>
          <p:grpSpPr>
            <a:xfrm>
              <a:off x="14389589" y="6668229"/>
              <a:ext cx="1463693" cy="638021"/>
              <a:chOff x="0" y="0"/>
              <a:chExt cx="1463691" cy="638019"/>
            </a:xfrm>
          </p:grpSpPr>
          <p:sp>
            <p:nvSpPr>
              <p:cNvPr id="329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30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334" name="Group"/>
            <p:cNvGrpSpPr/>
            <p:nvPr/>
          </p:nvGrpSpPr>
          <p:grpSpPr>
            <a:xfrm>
              <a:off x="15957078" y="6668229"/>
              <a:ext cx="1463693" cy="638021"/>
              <a:chOff x="0" y="0"/>
              <a:chExt cx="1463691" cy="638019"/>
            </a:xfrm>
          </p:grpSpPr>
          <p:sp>
            <p:nvSpPr>
              <p:cNvPr id="332" name="Freeform 15"/>
              <p:cNvSpPr/>
              <p:nvPr/>
            </p:nvSpPr>
            <p:spPr>
              <a:xfrm>
                <a:off x="0" y="0"/>
                <a:ext cx="1463692" cy="6380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B3B2B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33" name="Freeform 25"/>
              <p:cNvSpPr/>
              <p:nvPr/>
            </p:nvSpPr>
            <p:spPr>
              <a:xfrm>
                <a:off x="51827" y="51232"/>
                <a:ext cx="1360633" cy="53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35" name="Line 14"/>
            <p:cNvSpPr/>
            <p:nvPr/>
          </p:nvSpPr>
          <p:spPr>
            <a:xfrm flipV="1">
              <a:off x="13553945" y="6124512"/>
              <a:ext cx="1" cy="533774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36" name="Line 14"/>
            <p:cNvSpPr/>
            <p:nvPr/>
          </p:nvSpPr>
          <p:spPr>
            <a:xfrm flipV="1">
              <a:off x="15121436" y="5477297"/>
              <a:ext cx="1" cy="1188318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37" name="Line 14"/>
            <p:cNvSpPr/>
            <p:nvPr/>
          </p:nvSpPr>
          <p:spPr>
            <a:xfrm flipV="1">
              <a:off x="16688924" y="6119161"/>
              <a:ext cx="1" cy="533773"/>
            </a:xfrm>
            <a:prstGeom prst="line">
              <a:avLst/>
            </a:prstGeom>
            <a:noFill/>
            <a:ln w="38100" cap="rnd">
              <a:solidFill>
                <a:srgbClr val="B3B2B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38" name="APPS"/>
            <p:cNvSpPr txBox="1"/>
            <p:nvPr/>
          </p:nvSpPr>
          <p:spPr>
            <a:xfrm>
              <a:off x="13099561" y="6750849"/>
              <a:ext cx="902380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APPS</a:t>
              </a:r>
            </a:p>
          </p:txBody>
        </p:sp>
        <p:sp>
          <p:nvSpPr>
            <p:cNvPr id="339" name="DATA"/>
            <p:cNvSpPr txBox="1"/>
            <p:nvPr/>
          </p:nvSpPr>
          <p:spPr>
            <a:xfrm>
              <a:off x="14705258" y="6746423"/>
              <a:ext cx="890527" cy="4814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DATA</a:t>
              </a:r>
            </a:p>
          </p:txBody>
        </p:sp>
        <p:sp>
          <p:nvSpPr>
            <p:cNvPr id="340" name="PEOPLE"/>
            <p:cNvSpPr txBox="1"/>
            <p:nvPr/>
          </p:nvSpPr>
          <p:spPr>
            <a:xfrm>
              <a:off x="16083836" y="6754357"/>
              <a:ext cx="1260542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PEOPLE</a:t>
              </a:r>
            </a:p>
          </p:txBody>
        </p:sp>
        <p:sp>
          <p:nvSpPr>
            <p:cNvPr id="341" name="Oval 23"/>
            <p:cNvSpPr/>
            <p:nvPr/>
          </p:nvSpPr>
          <p:spPr>
            <a:xfrm>
              <a:off x="13462674" y="6034572"/>
              <a:ext cx="172515" cy="174522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42" name="Oval 23"/>
            <p:cNvSpPr/>
            <p:nvPr/>
          </p:nvSpPr>
          <p:spPr>
            <a:xfrm>
              <a:off x="15035178" y="6013067"/>
              <a:ext cx="172515" cy="174522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43" name="Oval 23"/>
            <p:cNvSpPr/>
            <p:nvPr/>
          </p:nvSpPr>
          <p:spPr>
            <a:xfrm>
              <a:off x="16602667" y="6013067"/>
              <a:ext cx="172515" cy="174522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44" name="LOG IN"/>
            <p:cNvSpPr txBox="1"/>
            <p:nvPr/>
          </p:nvSpPr>
          <p:spPr>
            <a:xfrm>
              <a:off x="7272835" y="6746882"/>
              <a:ext cx="1260542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LOG IN</a:t>
              </a:r>
            </a:p>
          </p:txBody>
        </p:sp>
        <p:sp>
          <p:nvSpPr>
            <p:cNvPr id="345" name="Shape"/>
            <p:cNvSpPr/>
            <p:nvPr/>
          </p:nvSpPr>
          <p:spPr>
            <a:xfrm rot="16200000">
              <a:off x="7626050" y="6171185"/>
              <a:ext cx="545527" cy="324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46" name="WORK HERE"/>
            <p:cNvSpPr txBox="1"/>
            <p:nvPr/>
          </p:nvSpPr>
          <p:spPr>
            <a:xfrm>
              <a:off x="13122067" y="7877210"/>
              <a:ext cx="2287058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WORK HERE</a:t>
              </a:r>
            </a:p>
          </p:txBody>
        </p:sp>
        <p:sp>
          <p:nvSpPr>
            <p:cNvPr id="347" name="PRO 1"/>
            <p:cNvSpPr txBox="1"/>
            <p:nvPr/>
          </p:nvSpPr>
          <p:spPr>
            <a:xfrm>
              <a:off x="11471819" y="4927287"/>
              <a:ext cx="993378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PRO 1</a:t>
              </a:r>
            </a:p>
          </p:txBody>
        </p:sp>
        <p:sp>
          <p:nvSpPr>
            <p:cNvPr id="348" name="PRO 2"/>
            <p:cNvSpPr txBox="1"/>
            <p:nvPr/>
          </p:nvSpPr>
          <p:spPr>
            <a:xfrm>
              <a:off x="13064816" y="4921308"/>
              <a:ext cx="996586" cy="4814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PRO 2</a:t>
              </a:r>
            </a:p>
          </p:txBody>
        </p:sp>
        <p:sp>
          <p:nvSpPr>
            <p:cNvPr id="349" name="PRO 3"/>
            <p:cNvSpPr txBox="1"/>
            <p:nvPr/>
          </p:nvSpPr>
          <p:spPr>
            <a:xfrm>
              <a:off x="14632094" y="4927287"/>
              <a:ext cx="949332" cy="481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PRO 3</a:t>
              </a:r>
            </a:p>
          </p:txBody>
        </p:sp>
        <p:sp>
          <p:nvSpPr>
            <p:cNvPr id="350" name="Shape"/>
            <p:cNvSpPr/>
            <p:nvPr/>
          </p:nvSpPr>
          <p:spPr>
            <a:xfrm>
              <a:off x="15467581" y="7971318"/>
              <a:ext cx="545527" cy="324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51" name="Oval 23"/>
            <p:cNvSpPr/>
            <p:nvPr/>
          </p:nvSpPr>
          <p:spPr>
            <a:xfrm>
              <a:off x="6513699" y="4191511"/>
              <a:ext cx="172515" cy="17452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52" name="PEOPLE"/>
            <p:cNvSpPr txBox="1"/>
            <p:nvPr/>
          </p:nvSpPr>
          <p:spPr>
            <a:xfrm>
              <a:off x="7161797" y="2868146"/>
              <a:ext cx="1482617" cy="5518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PEOPLE</a:t>
              </a:r>
            </a:p>
          </p:txBody>
        </p:sp>
      </p:grpSp>
      <p:sp>
        <p:nvSpPr>
          <p:cNvPr id="354" name="Rectangle"/>
          <p:cNvSpPr/>
          <p:nvPr/>
        </p:nvSpPr>
        <p:spPr>
          <a:xfrm>
            <a:off x="1619250" y="3329582"/>
            <a:ext cx="21132800" cy="9341915"/>
          </a:xfrm>
          <a:prstGeom prst="rect">
            <a:avLst/>
          </a:prstGeom>
          <a:ln w="152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357" name="Group"/>
          <p:cNvGrpSpPr/>
          <p:nvPr/>
        </p:nvGrpSpPr>
        <p:grpSpPr>
          <a:xfrm>
            <a:off x="1560063" y="1488027"/>
            <a:ext cx="9153736" cy="969218"/>
            <a:chOff x="0" y="0"/>
            <a:chExt cx="9153736" cy="969217"/>
          </a:xfrm>
        </p:grpSpPr>
        <p:sp>
          <p:nvSpPr>
            <p:cNvPr id="355" name="C2 SANDBOX STRUCTURE"/>
            <p:cNvSpPr txBox="1"/>
            <p:nvPr/>
          </p:nvSpPr>
          <p:spPr>
            <a:xfrm>
              <a:off x="653298" y="83536"/>
              <a:ext cx="850043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C2 SANDBOX STRUCTURE</a:t>
              </a:r>
            </a:p>
          </p:txBody>
        </p:sp>
        <p:sp>
          <p:nvSpPr>
            <p:cNvPr id="356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ounded Rectangle"/>
          <p:cNvSpPr/>
          <p:nvPr/>
        </p:nvSpPr>
        <p:spPr>
          <a:xfrm>
            <a:off x="12242339" y="4316929"/>
            <a:ext cx="10457381" cy="7914241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60" name="Rounded Rectangle"/>
          <p:cNvSpPr/>
          <p:nvPr/>
        </p:nvSpPr>
        <p:spPr>
          <a:xfrm>
            <a:off x="1418138" y="4316929"/>
            <a:ext cx="10457381" cy="7914241"/>
          </a:xfrm>
          <a:prstGeom prst="roundRect">
            <a:avLst>
              <a:gd name="adj" fmla="val 16285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61" name="Shape"/>
          <p:cNvSpPr/>
          <p:nvPr/>
        </p:nvSpPr>
        <p:spPr>
          <a:xfrm flipH="1">
            <a:off x="16032559" y="15693480"/>
            <a:ext cx="550113" cy="327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62" name="Your private directory.…"/>
          <p:cNvSpPr txBox="1"/>
          <p:nvPr/>
        </p:nvSpPr>
        <p:spPr>
          <a:xfrm>
            <a:off x="2574668" y="6909899"/>
            <a:ext cx="5099894" cy="340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Your private directory.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This space is meant for configuration files.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 NOT store data here (max 10G)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 NOT run jobs from here.</a:t>
            </a:r>
          </a:p>
        </p:txBody>
      </p:sp>
      <p:grpSp>
        <p:nvGrpSpPr>
          <p:cNvPr id="392" name="Group"/>
          <p:cNvGrpSpPr/>
          <p:nvPr/>
        </p:nvGrpSpPr>
        <p:grpSpPr>
          <a:xfrm>
            <a:off x="8041206" y="5917908"/>
            <a:ext cx="3163747" cy="5651718"/>
            <a:chOff x="0" y="0"/>
            <a:chExt cx="3163746" cy="5651717"/>
          </a:xfrm>
        </p:grpSpPr>
        <p:sp>
          <p:nvSpPr>
            <p:cNvPr id="363" name="Line 14"/>
            <p:cNvSpPr/>
            <p:nvPr/>
          </p:nvSpPr>
          <p:spPr>
            <a:xfrm flipV="1">
              <a:off x="1591252" y="867442"/>
              <a:ext cx="1" cy="639562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64" name="Freeform 15"/>
            <p:cNvSpPr/>
            <p:nvPr/>
          </p:nvSpPr>
          <p:spPr>
            <a:xfrm>
              <a:off x="355932" y="1520136"/>
              <a:ext cx="2513710" cy="858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65" name="Freeform 25"/>
            <p:cNvSpPr/>
            <p:nvPr/>
          </p:nvSpPr>
          <p:spPr>
            <a:xfrm>
              <a:off x="444941" y="1589103"/>
              <a:ext cx="2336717" cy="720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grpSp>
          <p:nvGrpSpPr>
            <p:cNvPr id="368" name="Group"/>
            <p:cNvGrpSpPr/>
            <p:nvPr/>
          </p:nvGrpSpPr>
          <p:grpSpPr>
            <a:xfrm>
              <a:off x="0" y="3423481"/>
              <a:ext cx="897749" cy="896060"/>
              <a:chOff x="0" y="0"/>
              <a:chExt cx="897748" cy="896058"/>
            </a:xfrm>
          </p:grpSpPr>
          <p:sp>
            <p:nvSpPr>
              <p:cNvPr id="366" name="Oval 8"/>
              <p:cNvSpPr/>
              <p:nvPr/>
            </p:nvSpPr>
            <p:spPr>
              <a:xfrm>
                <a:off x="0" y="0"/>
                <a:ext cx="897749" cy="896059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67" name="Oval 18"/>
              <p:cNvSpPr/>
              <p:nvPr/>
            </p:nvSpPr>
            <p:spPr>
              <a:xfrm>
                <a:off x="73475" y="72630"/>
                <a:ext cx="751643" cy="750798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371" name="Group"/>
            <p:cNvGrpSpPr/>
            <p:nvPr/>
          </p:nvGrpSpPr>
          <p:grpSpPr>
            <a:xfrm>
              <a:off x="1144227" y="3425565"/>
              <a:ext cx="897749" cy="896059"/>
              <a:chOff x="0" y="0"/>
              <a:chExt cx="897748" cy="896058"/>
            </a:xfrm>
          </p:grpSpPr>
          <p:sp>
            <p:nvSpPr>
              <p:cNvPr id="369" name="Oval 8"/>
              <p:cNvSpPr/>
              <p:nvPr/>
            </p:nvSpPr>
            <p:spPr>
              <a:xfrm>
                <a:off x="0" y="0"/>
                <a:ext cx="897749" cy="896059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70" name="Oval 18"/>
              <p:cNvSpPr/>
              <p:nvPr/>
            </p:nvSpPr>
            <p:spPr>
              <a:xfrm>
                <a:off x="73475" y="72630"/>
                <a:ext cx="751643" cy="750798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72" name="PEOPLE"/>
            <p:cNvSpPr txBox="1"/>
            <p:nvPr/>
          </p:nvSpPr>
          <p:spPr>
            <a:xfrm>
              <a:off x="877236" y="1690888"/>
              <a:ext cx="1507931" cy="4919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PEOPLE</a:t>
              </a:r>
            </a:p>
          </p:txBody>
        </p:sp>
        <p:grpSp>
          <p:nvGrpSpPr>
            <p:cNvPr id="375" name="Group"/>
            <p:cNvGrpSpPr/>
            <p:nvPr/>
          </p:nvGrpSpPr>
          <p:grpSpPr>
            <a:xfrm>
              <a:off x="2265998" y="3425565"/>
              <a:ext cx="897749" cy="896059"/>
              <a:chOff x="0" y="0"/>
              <a:chExt cx="897748" cy="896058"/>
            </a:xfrm>
          </p:grpSpPr>
          <p:sp>
            <p:nvSpPr>
              <p:cNvPr id="373" name="Oval 8"/>
              <p:cNvSpPr/>
              <p:nvPr/>
            </p:nvSpPr>
            <p:spPr>
              <a:xfrm>
                <a:off x="0" y="0"/>
                <a:ext cx="897749" cy="896059"/>
              </a:xfrm>
              <a:prstGeom prst="ellipse">
                <a:avLst/>
              </a:pr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74" name="Oval 18"/>
              <p:cNvSpPr/>
              <p:nvPr/>
            </p:nvSpPr>
            <p:spPr>
              <a:xfrm>
                <a:off x="73475" y="72630"/>
                <a:ext cx="751643" cy="750798"/>
              </a:xfrm>
              <a:prstGeom prst="ellipse">
                <a:avLst/>
              </a:pr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76" name="Line 14"/>
            <p:cNvSpPr/>
            <p:nvPr/>
          </p:nvSpPr>
          <p:spPr>
            <a:xfrm flipV="1">
              <a:off x="1590357" y="2381657"/>
              <a:ext cx="1" cy="1030316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77" name="Line 14"/>
            <p:cNvSpPr/>
            <p:nvPr/>
          </p:nvSpPr>
          <p:spPr>
            <a:xfrm flipV="1">
              <a:off x="2723387" y="2958728"/>
              <a:ext cx="1" cy="46996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78" name="Line 14"/>
            <p:cNvSpPr/>
            <p:nvPr/>
          </p:nvSpPr>
          <p:spPr>
            <a:xfrm flipH="1" flipV="1">
              <a:off x="454577" y="2955784"/>
              <a:ext cx="2254595" cy="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79" name="Oval 23"/>
            <p:cNvSpPr/>
            <p:nvPr/>
          </p:nvSpPr>
          <p:spPr>
            <a:xfrm>
              <a:off x="1514355" y="2872877"/>
              <a:ext cx="153794" cy="155582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80" name="Oval 23"/>
            <p:cNvSpPr/>
            <p:nvPr/>
          </p:nvSpPr>
          <p:spPr>
            <a:xfrm>
              <a:off x="2637974" y="2881690"/>
              <a:ext cx="153794" cy="15558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381" name="Line 14"/>
            <p:cNvSpPr/>
            <p:nvPr/>
          </p:nvSpPr>
          <p:spPr>
            <a:xfrm flipV="1">
              <a:off x="440815" y="2955784"/>
              <a:ext cx="1" cy="47584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382" name="Male"/>
            <p:cNvSpPr/>
            <p:nvPr/>
          </p:nvSpPr>
          <p:spPr>
            <a:xfrm>
              <a:off x="1489223" y="3571977"/>
              <a:ext cx="207756" cy="560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83" name="Male"/>
            <p:cNvSpPr/>
            <p:nvPr/>
          </p:nvSpPr>
          <p:spPr>
            <a:xfrm>
              <a:off x="2610997" y="3591217"/>
              <a:ext cx="207755" cy="560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84" name="Male"/>
            <p:cNvSpPr/>
            <p:nvPr/>
          </p:nvSpPr>
          <p:spPr>
            <a:xfrm>
              <a:off x="344997" y="3571755"/>
              <a:ext cx="207755" cy="560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80C0A">
                  <a:alpha val="65837"/>
                </a:srgbClr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85" name="LOG IN"/>
            <p:cNvSpPr txBox="1"/>
            <p:nvPr/>
          </p:nvSpPr>
          <p:spPr>
            <a:xfrm>
              <a:off x="1050916" y="5159750"/>
              <a:ext cx="1280220" cy="491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LOG IN</a:t>
              </a:r>
            </a:p>
          </p:txBody>
        </p:sp>
        <p:sp>
          <p:nvSpPr>
            <p:cNvPr id="386" name="Shape"/>
            <p:cNvSpPr/>
            <p:nvPr/>
          </p:nvSpPr>
          <p:spPr>
            <a:xfrm rot="16200000">
              <a:off x="1365798" y="4646528"/>
              <a:ext cx="486326" cy="2893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87" name="Oval 23"/>
            <p:cNvSpPr/>
            <p:nvPr/>
          </p:nvSpPr>
          <p:spPr>
            <a:xfrm>
              <a:off x="374162" y="2881690"/>
              <a:ext cx="153794" cy="155583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grpSp>
          <p:nvGrpSpPr>
            <p:cNvPr id="390" name="Group"/>
            <p:cNvGrpSpPr/>
            <p:nvPr/>
          </p:nvGrpSpPr>
          <p:grpSpPr>
            <a:xfrm>
              <a:off x="323801" y="-1"/>
              <a:ext cx="2556400" cy="849376"/>
              <a:chOff x="0" y="0"/>
              <a:chExt cx="2556398" cy="849374"/>
            </a:xfrm>
          </p:grpSpPr>
          <p:sp>
            <p:nvSpPr>
              <p:cNvPr id="388" name="Freeform 15"/>
              <p:cNvSpPr/>
              <p:nvPr/>
            </p:nvSpPr>
            <p:spPr>
              <a:xfrm>
                <a:off x="0" y="0"/>
                <a:ext cx="2556399" cy="8493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89" name="Freeform 25"/>
              <p:cNvSpPr/>
              <p:nvPr/>
            </p:nvSpPr>
            <p:spPr>
              <a:xfrm>
                <a:off x="90519" y="68203"/>
                <a:ext cx="2376400" cy="7121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91" name="HOME"/>
            <p:cNvSpPr txBox="1"/>
            <p:nvPr/>
          </p:nvSpPr>
          <p:spPr>
            <a:xfrm>
              <a:off x="1075178" y="168635"/>
              <a:ext cx="1104587" cy="491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HOME</a:t>
              </a:r>
            </a:p>
          </p:txBody>
        </p:sp>
      </p:grpSp>
      <p:sp>
        <p:nvSpPr>
          <p:cNvPr id="393" name="/home/people/username"/>
          <p:cNvSpPr txBox="1"/>
          <p:nvPr/>
        </p:nvSpPr>
        <p:spPr>
          <a:xfrm>
            <a:off x="2941919" y="4921720"/>
            <a:ext cx="389434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/home/people/username</a:t>
            </a:r>
          </a:p>
        </p:txBody>
      </p:sp>
      <p:grpSp>
        <p:nvGrpSpPr>
          <p:cNvPr id="428" name="Group"/>
          <p:cNvGrpSpPr/>
          <p:nvPr/>
        </p:nvGrpSpPr>
        <p:grpSpPr>
          <a:xfrm>
            <a:off x="17996561" y="6031360"/>
            <a:ext cx="4118077" cy="5163218"/>
            <a:chOff x="0" y="0"/>
            <a:chExt cx="4118075" cy="5163216"/>
          </a:xfrm>
        </p:grpSpPr>
        <p:grpSp>
          <p:nvGrpSpPr>
            <p:cNvPr id="396" name="Group"/>
            <p:cNvGrpSpPr/>
            <p:nvPr/>
          </p:nvGrpSpPr>
          <p:grpSpPr>
            <a:xfrm>
              <a:off x="777821" y="1538064"/>
              <a:ext cx="2519814" cy="860956"/>
              <a:chOff x="0" y="0"/>
              <a:chExt cx="2519813" cy="860954"/>
            </a:xfrm>
          </p:grpSpPr>
          <p:sp>
            <p:nvSpPr>
              <p:cNvPr id="394" name="Freeform 15"/>
              <p:cNvSpPr/>
              <p:nvPr/>
            </p:nvSpPr>
            <p:spPr>
              <a:xfrm>
                <a:off x="0" y="0"/>
                <a:ext cx="2519813" cy="8609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395" name="Freeform 25"/>
              <p:cNvSpPr/>
              <p:nvPr/>
            </p:nvSpPr>
            <p:spPr>
              <a:xfrm>
                <a:off x="89223" y="69133"/>
                <a:ext cx="2342392" cy="7218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397" name="DATABASES"/>
            <p:cNvSpPr txBox="1"/>
            <p:nvPr/>
          </p:nvSpPr>
          <p:spPr>
            <a:xfrm>
              <a:off x="1114910" y="1706866"/>
              <a:ext cx="1927995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DATABASES</a:t>
              </a:r>
            </a:p>
          </p:txBody>
        </p:sp>
        <p:sp>
          <p:nvSpPr>
            <p:cNvPr id="398" name="(…)"/>
            <p:cNvSpPr txBox="1"/>
            <p:nvPr/>
          </p:nvSpPr>
          <p:spPr>
            <a:xfrm>
              <a:off x="370278" y="4670055"/>
              <a:ext cx="676301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sp>
          <p:nvSpPr>
            <p:cNvPr id="399" name="(…)"/>
            <p:cNvSpPr txBox="1"/>
            <p:nvPr/>
          </p:nvSpPr>
          <p:spPr>
            <a:xfrm>
              <a:off x="1740754" y="4659199"/>
              <a:ext cx="676301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sp>
          <p:nvSpPr>
            <p:cNvPr id="400" name="(…)"/>
            <p:cNvSpPr txBox="1"/>
            <p:nvPr/>
          </p:nvSpPr>
          <p:spPr>
            <a:xfrm>
              <a:off x="3125916" y="4659199"/>
              <a:ext cx="676300" cy="4931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(…)</a:t>
              </a:r>
            </a:p>
          </p:txBody>
        </p:sp>
        <p:grpSp>
          <p:nvGrpSpPr>
            <p:cNvPr id="403" name="Group"/>
            <p:cNvGrpSpPr/>
            <p:nvPr/>
          </p:nvGrpSpPr>
          <p:grpSpPr>
            <a:xfrm>
              <a:off x="-1" y="3448711"/>
              <a:ext cx="1325024" cy="577575"/>
              <a:chOff x="0" y="0"/>
              <a:chExt cx="1325022" cy="577574"/>
            </a:xfrm>
          </p:grpSpPr>
          <p:sp>
            <p:nvSpPr>
              <p:cNvPr id="401" name="Freeform 15"/>
              <p:cNvSpPr/>
              <p:nvPr/>
            </p:nvSpPr>
            <p:spPr>
              <a:xfrm>
                <a:off x="0" y="0"/>
                <a:ext cx="1325023" cy="5775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402" name="Freeform 25"/>
              <p:cNvSpPr/>
              <p:nvPr/>
            </p:nvSpPr>
            <p:spPr>
              <a:xfrm>
                <a:off x="46917" y="46378"/>
                <a:ext cx="1231728" cy="4842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406" name="Group"/>
            <p:cNvGrpSpPr/>
            <p:nvPr/>
          </p:nvGrpSpPr>
          <p:grpSpPr>
            <a:xfrm>
              <a:off x="1409278" y="3448711"/>
              <a:ext cx="1308020" cy="570163"/>
              <a:chOff x="0" y="0"/>
              <a:chExt cx="1308018" cy="570162"/>
            </a:xfrm>
          </p:grpSpPr>
          <p:sp>
            <p:nvSpPr>
              <p:cNvPr id="404" name="Freeform 15"/>
              <p:cNvSpPr/>
              <p:nvPr/>
            </p:nvSpPr>
            <p:spPr>
              <a:xfrm>
                <a:off x="0" y="0"/>
                <a:ext cx="1308019" cy="5701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405" name="Freeform 25"/>
              <p:cNvSpPr/>
              <p:nvPr/>
            </p:nvSpPr>
            <p:spPr>
              <a:xfrm>
                <a:off x="46315" y="45783"/>
                <a:ext cx="1215921" cy="4780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409" name="Group"/>
            <p:cNvGrpSpPr/>
            <p:nvPr/>
          </p:nvGrpSpPr>
          <p:grpSpPr>
            <a:xfrm>
              <a:off x="2810056" y="3448711"/>
              <a:ext cx="1308020" cy="570163"/>
              <a:chOff x="0" y="0"/>
              <a:chExt cx="1308018" cy="570162"/>
            </a:xfrm>
          </p:grpSpPr>
          <p:sp>
            <p:nvSpPr>
              <p:cNvPr id="407" name="Freeform 15"/>
              <p:cNvSpPr/>
              <p:nvPr/>
            </p:nvSpPr>
            <p:spPr>
              <a:xfrm>
                <a:off x="0" y="0"/>
                <a:ext cx="1308019" cy="5701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408" name="Freeform 25"/>
              <p:cNvSpPr/>
              <p:nvPr/>
            </p:nvSpPr>
            <p:spPr>
              <a:xfrm>
                <a:off x="46315" y="45783"/>
                <a:ext cx="1215921" cy="4780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880C0A">
                  <a:alpha val="6583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410" name="Line 14"/>
            <p:cNvSpPr/>
            <p:nvPr/>
          </p:nvSpPr>
          <p:spPr>
            <a:xfrm flipV="1">
              <a:off x="2037728" y="852224"/>
              <a:ext cx="1" cy="64111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11" name="Line 14"/>
            <p:cNvSpPr/>
            <p:nvPr/>
          </p:nvSpPr>
          <p:spPr>
            <a:xfrm flipV="1">
              <a:off x="2063286" y="2413558"/>
              <a:ext cx="1" cy="1032817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12" name="Line 14"/>
            <p:cNvSpPr/>
            <p:nvPr/>
          </p:nvSpPr>
          <p:spPr>
            <a:xfrm flipV="1">
              <a:off x="3464064" y="2958039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13" name="Line 14"/>
            <p:cNvSpPr/>
            <p:nvPr/>
          </p:nvSpPr>
          <p:spPr>
            <a:xfrm flipH="1" flipV="1">
              <a:off x="672160" y="2958040"/>
              <a:ext cx="2782256" cy="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14" name="Oval 23"/>
            <p:cNvSpPr/>
            <p:nvPr/>
          </p:nvSpPr>
          <p:spPr>
            <a:xfrm>
              <a:off x="1987102" y="2880061"/>
              <a:ext cx="154167" cy="155960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415" name="Oval 23"/>
            <p:cNvSpPr/>
            <p:nvPr/>
          </p:nvSpPr>
          <p:spPr>
            <a:xfrm>
              <a:off x="3387878" y="2888758"/>
              <a:ext cx="154167" cy="155960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416" name="DB X"/>
            <p:cNvSpPr txBox="1"/>
            <p:nvPr/>
          </p:nvSpPr>
          <p:spPr>
            <a:xfrm>
              <a:off x="275861" y="3518683"/>
              <a:ext cx="795813" cy="430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X</a:t>
              </a:r>
            </a:p>
          </p:txBody>
        </p:sp>
        <p:sp>
          <p:nvSpPr>
            <p:cNvPr id="417" name="DB Y"/>
            <p:cNvSpPr txBox="1"/>
            <p:nvPr/>
          </p:nvSpPr>
          <p:spPr>
            <a:xfrm>
              <a:off x="1687892" y="3518683"/>
              <a:ext cx="773304" cy="430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Y</a:t>
              </a:r>
            </a:p>
          </p:txBody>
        </p:sp>
        <p:sp>
          <p:nvSpPr>
            <p:cNvPr id="418" name="DB Z"/>
            <p:cNvSpPr txBox="1"/>
            <p:nvPr/>
          </p:nvSpPr>
          <p:spPr>
            <a:xfrm>
              <a:off x="3116314" y="3515090"/>
              <a:ext cx="779843" cy="430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DB Z</a:t>
              </a:r>
            </a:p>
          </p:txBody>
        </p:sp>
        <p:sp>
          <p:nvSpPr>
            <p:cNvPr id="419" name="Line 14"/>
            <p:cNvSpPr/>
            <p:nvPr/>
          </p:nvSpPr>
          <p:spPr>
            <a:xfrm flipV="1">
              <a:off x="2063289" y="4039693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20" name="Line 14"/>
            <p:cNvSpPr/>
            <p:nvPr/>
          </p:nvSpPr>
          <p:spPr>
            <a:xfrm flipV="1">
              <a:off x="3461218" y="4032796"/>
              <a:ext cx="1" cy="477003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21" name="Line 14"/>
            <p:cNvSpPr/>
            <p:nvPr/>
          </p:nvSpPr>
          <p:spPr>
            <a:xfrm flipV="1">
              <a:off x="655852" y="2958039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22" name="Line 14"/>
            <p:cNvSpPr/>
            <p:nvPr/>
          </p:nvSpPr>
          <p:spPr>
            <a:xfrm flipV="1">
              <a:off x="655852" y="4039693"/>
              <a:ext cx="1" cy="477004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23" name="Oval 23"/>
            <p:cNvSpPr/>
            <p:nvPr/>
          </p:nvSpPr>
          <p:spPr>
            <a:xfrm>
              <a:off x="588525" y="2880061"/>
              <a:ext cx="154168" cy="155960"/>
            </a:xfrm>
            <a:prstGeom prst="ellipse">
              <a:avLst/>
            </a:prstGeom>
            <a:solidFill>
              <a:srgbClr val="880C0A">
                <a:alpha val="6583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grpSp>
          <p:nvGrpSpPr>
            <p:cNvPr id="426" name="Group"/>
            <p:cNvGrpSpPr/>
            <p:nvPr/>
          </p:nvGrpSpPr>
          <p:grpSpPr>
            <a:xfrm>
              <a:off x="779786" y="0"/>
              <a:ext cx="2515885" cy="826989"/>
              <a:chOff x="0" y="0"/>
              <a:chExt cx="2515884" cy="826988"/>
            </a:xfrm>
          </p:grpSpPr>
          <p:sp>
            <p:nvSpPr>
              <p:cNvPr id="424" name="Freeform 15"/>
              <p:cNvSpPr/>
              <p:nvPr/>
            </p:nvSpPr>
            <p:spPr>
              <a:xfrm>
                <a:off x="0" y="0"/>
                <a:ext cx="2515885" cy="8269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381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425" name="Freeform 25"/>
              <p:cNvSpPr/>
              <p:nvPr/>
            </p:nvSpPr>
            <p:spPr>
              <a:xfrm>
                <a:off x="89084" y="66406"/>
                <a:ext cx="2338739" cy="6934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52506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427" name="HOME"/>
            <p:cNvSpPr txBox="1"/>
            <p:nvPr/>
          </p:nvSpPr>
          <p:spPr>
            <a:xfrm>
              <a:off x="1476395" y="151374"/>
              <a:ext cx="1122666" cy="5000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HOME</a:t>
              </a:r>
            </a:p>
          </p:txBody>
        </p:sp>
      </p:grpSp>
      <p:sp>
        <p:nvSpPr>
          <p:cNvPr id="429" name="/home/databases"/>
          <p:cNvSpPr txBox="1"/>
          <p:nvPr/>
        </p:nvSpPr>
        <p:spPr>
          <a:xfrm>
            <a:off x="14417101" y="4921720"/>
            <a:ext cx="2793629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/home/databases</a:t>
            </a:r>
          </a:p>
        </p:txBody>
      </p:sp>
      <p:sp>
        <p:nvSpPr>
          <p:cNvPr id="430" name="Shared database resource…"/>
          <p:cNvSpPr txBox="1"/>
          <p:nvPr/>
        </p:nvSpPr>
        <p:spPr>
          <a:xfrm>
            <a:off x="13943300" y="6886200"/>
            <a:ext cx="5099895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Shared database resource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Databases include:</a:t>
            </a:r>
          </a:p>
        </p:txBody>
      </p:sp>
      <p:grpSp>
        <p:nvGrpSpPr>
          <p:cNvPr id="433" name="Group"/>
          <p:cNvGrpSpPr/>
          <p:nvPr/>
        </p:nvGrpSpPr>
        <p:grpSpPr>
          <a:xfrm>
            <a:off x="1847242" y="4741339"/>
            <a:ext cx="897750" cy="896060"/>
            <a:chOff x="0" y="0"/>
            <a:chExt cx="897748" cy="896058"/>
          </a:xfrm>
        </p:grpSpPr>
        <p:sp>
          <p:nvSpPr>
            <p:cNvPr id="431" name="Oval 8"/>
            <p:cNvSpPr/>
            <p:nvPr/>
          </p:nvSpPr>
          <p:spPr>
            <a:xfrm>
              <a:off x="0" y="0"/>
              <a:ext cx="897749" cy="89605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32" name="Oval 18"/>
            <p:cNvSpPr/>
            <p:nvPr/>
          </p:nvSpPr>
          <p:spPr>
            <a:xfrm>
              <a:off x="73475" y="72630"/>
              <a:ext cx="751643" cy="750798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sp>
        <p:nvSpPr>
          <p:cNvPr id="434" name="1"/>
          <p:cNvSpPr txBox="1"/>
          <p:nvPr/>
        </p:nvSpPr>
        <p:spPr>
          <a:xfrm>
            <a:off x="2141528" y="4930685"/>
            <a:ext cx="283779" cy="491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1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1</a:t>
            </a:r>
          </a:p>
        </p:txBody>
      </p:sp>
      <p:grpSp>
        <p:nvGrpSpPr>
          <p:cNvPr id="437" name="Group"/>
          <p:cNvGrpSpPr/>
          <p:nvPr/>
        </p:nvGrpSpPr>
        <p:grpSpPr>
          <a:xfrm>
            <a:off x="13275853" y="4715939"/>
            <a:ext cx="897749" cy="896060"/>
            <a:chOff x="0" y="0"/>
            <a:chExt cx="897748" cy="896058"/>
          </a:xfrm>
        </p:grpSpPr>
        <p:sp>
          <p:nvSpPr>
            <p:cNvPr id="435" name="Oval 8"/>
            <p:cNvSpPr/>
            <p:nvPr/>
          </p:nvSpPr>
          <p:spPr>
            <a:xfrm>
              <a:off x="0" y="0"/>
              <a:ext cx="897749" cy="89605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36" name="Oval 18"/>
            <p:cNvSpPr/>
            <p:nvPr/>
          </p:nvSpPr>
          <p:spPr>
            <a:xfrm>
              <a:off x="73475" y="72630"/>
              <a:ext cx="751643" cy="750798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sp>
        <p:nvSpPr>
          <p:cNvPr id="438" name="2"/>
          <p:cNvSpPr txBox="1"/>
          <p:nvPr/>
        </p:nvSpPr>
        <p:spPr>
          <a:xfrm>
            <a:off x="13570139" y="4917985"/>
            <a:ext cx="283779" cy="491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1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2</a:t>
            </a:r>
          </a:p>
        </p:txBody>
      </p:sp>
      <p:grpSp>
        <p:nvGrpSpPr>
          <p:cNvPr id="441" name="Group"/>
          <p:cNvGrpSpPr/>
          <p:nvPr/>
        </p:nvGrpSpPr>
        <p:grpSpPr>
          <a:xfrm>
            <a:off x="2210272" y="7043764"/>
            <a:ext cx="146290" cy="159896"/>
            <a:chOff x="0" y="0"/>
            <a:chExt cx="146288" cy="159894"/>
          </a:xfrm>
        </p:grpSpPr>
        <p:sp>
          <p:nvSpPr>
            <p:cNvPr id="439" name="Oval 8"/>
            <p:cNvSpPr/>
            <p:nvPr/>
          </p:nvSpPr>
          <p:spPr>
            <a:xfrm>
              <a:off x="-1" y="0"/>
              <a:ext cx="146290" cy="1598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40" name="Oval 18"/>
            <p:cNvSpPr/>
            <p:nvPr/>
          </p:nvSpPr>
          <p:spPr>
            <a:xfrm>
              <a:off x="11972" y="12960"/>
              <a:ext cx="122482" cy="13397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44" name="Group"/>
          <p:cNvGrpSpPr/>
          <p:nvPr/>
        </p:nvGrpSpPr>
        <p:grpSpPr>
          <a:xfrm>
            <a:off x="2210272" y="7805357"/>
            <a:ext cx="146290" cy="158715"/>
            <a:chOff x="0" y="0"/>
            <a:chExt cx="146288" cy="158713"/>
          </a:xfrm>
        </p:grpSpPr>
        <p:sp>
          <p:nvSpPr>
            <p:cNvPr id="442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43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47" name="Group"/>
          <p:cNvGrpSpPr/>
          <p:nvPr/>
        </p:nvGrpSpPr>
        <p:grpSpPr>
          <a:xfrm>
            <a:off x="2210272" y="8810890"/>
            <a:ext cx="146290" cy="158714"/>
            <a:chOff x="0" y="0"/>
            <a:chExt cx="146288" cy="158713"/>
          </a:xfrm>
        </p:grpSpPr>
        <p:sp>
          <p:nvSpPr>
            <p:cNvPr id="445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46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50" name="Group"/>
          <p:cNvGrpSpPr/>
          <p:nvPr/>
        </p:nvGrpSpPr>
        <p:grpSpPr>
          <a:xfrm>
            <a:off x="2210272" y="9653837"/>
            <a:ext cx="146290" cy="158714"/>
            <a:chOff x="0" y="0"/>
            <a:chExt cx="146288" cy="158713"/>
          </a:xfrm>
        </p:grpSpPr>
        <p:sp>
          <p:nvSpPr>
            <p:cNvPr id="448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49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53" name="Group"/>
          <p:cNvGrpSpPr/>
          <p:nvPr/>
        </p:nvGrpSpPr>
        <p:grpSpPr>
          <a:xfrm>
            <a:off x="13638883" y="7043764"/>
            <a:ext cx="146290" cy="147196"/>
            <a:chOff x="0" y="0"/>
            <a:chExt cx="146288" cy="147194"/>
          </a:xfrm>
        </p:grpSpPr>
        <p:sp>
          <p:nvSpPr>
            <p:cNvPr id="451" name="Oval 8"/>
            <p:cNvSpPr/>
            <p:nvPr/>
          </p:nvSpPr>
          <p:spPr>
            <a:xfrm>
              <a:off x="-1" y="0"/>
              <a:ext cx="146290" cy="1471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52" name="Oval 18"/>
            <p:cNvSpPr/>
            <p:nvPr/>
          </p:nvSpPr>
          <p:spPr>
            <a:xfrm>
              <a:off x="11972" y="11930"/>
              <a:ext cx="122482" cy="123334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sp>
        <p:nvSpPr>
          <p:cNvPr id="454" name="Human genomes…"/>
          <p:cNvSpPr txBox="1"/>
          <p:nvPr/>
        </p:nvSpPr>
        <p:spPr>
          <a:xfrm>
            <a:off x="14531686" y="8202257"/>
            <a:ext cx="2564459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4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Human genomes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Blast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TCGA / GTEx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dbSNP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ClinVar / COSMIC</a:t>
            </a:r>
          </a:p>
          <a:p>
            <a:pPr lvl="1" indent="0"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…</a:t>
            </a:r>
          </a:p>
        </p:txBody>
      </p:sp>
      <p:grpSp>
        <p:nvGrpSpPr>
          <p:cNvPr id="457" name="Group"/>
          <p:cNvGrpSpPr/>
          <p:nvPr/>
        </p:nvGrpSpPr>
        <p:grpSpPr>
          <a:xfrm>
            <a:off x="1560063" y="1488027"/>
            <a:ext cx="9153736" cy="969218"/>
            <a:chOff x="0" y="0"/>
            <a:chExt cx="9153736" cy="969217"/>
          </a:xfrm>
        </p:grpSpPr>
        <p:sp>
          <p:nvSpPr>
            <p:cNvPr id="455" name="C2 SANDBOX STRUCTURE"/>
            <p:cNvSpPr txBox="1"/>
            <p:nvPr/>
          </p:nvSpPr>
          <p:spPr>
            <a:xfrm>
              <a:off x="653298" y="83536"/>
              <a:ext cx="850043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C2 SANDBOX STRUCTURE</a:t>
              </a:r>
            </a:p>
          </p:txBody>
        </p:sp>
        <p:sp>
          <p:nvSpPr>
            <p:cNvPr id="456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460" name="Group"/>
          <p:cNvGrpSpPr/>
          <p:nvPr/>
        </p:nvGrpSpPr>
        <p:grpSpPr>
          <a:xfrm>
            <a:off x="14265369" y="8352564"/>
            <a:ext cx="108190" cy="118252"/>
            <a:chOff x="0" y="0"/>
            <a:chExt cx="108188" cy="118251"/>
          </a:xfrm>
        </p:grpSpPr>
        <p:sp>
          <p:nvSpPr>
            <p:cNvPr id="458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59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63" name="Group"/>
          <p:cNvGrpSpPr/>
          <p:nvPr/>
        </p:nvGrpSpPr>
        <p:grpSpPr>
          <a:xfrm>
            <a:off x="13638883" y="7811117"/>
            <a:ext cx="146290" cy="147195"/>
            <a:chOff x="0" y="0"/>
            <a:chExt cx="146288" cy="147194"/>
          </a:xfrm>
        </p:grpSpPr>
        <p:sp>
          <p:nvSpPr>
            <p:cNvPr id="461" name="Oval 8"/>
            <p:cNvSpPr/>
            <p:nvPr/>
          </p:nvSpPr>
          <p:spPr>
            <a:xfrm>
              <a:off x="-1" y="0"/>
              <a:ext cx="146290" cy="1471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62" name="Oval 18"/>
            <p:cNvSpPr/>
            <p:nvPr/>
          </p:nvSpPr>
          <p:spPr>
            <a:xfrm>
              <a:off x="11972" y="11930"/>
              <a:ext cx="122482" cy="123334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66" name="Group"/>
          <p:cNvGrpSpPr/>
          <p:nvPr/>
        </p:nvGrpSpPr>
        <p:grpSpPr>
          <a:xfrm>
            <a:off x="14265369" y="8740839"/>
            <a:ext cx="108190" cy="118253"/>
            <a:chOff x="0" y="0"/>
            <a:chExt cx="108188" cy="118251"/>
          </a:xfrm>
        </p:grpSpPr>
        <p:sp>
          <p:nvSpPr>
            <p:cNvPr id="464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65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69" name="Group"/>
          <p:cNvGrpSpPr/>
          <p:nvPr/>
        </p:nvGrpSpPr>
        <p:grpSpPr>
          <a:xfrm>
            <a:off x="14265369" y="9129115"/>
            <a:ext cx="108190" cy="118252"/>
            <a:chOff x="0" y="0"/>
            <a:chExt cx="108188" cy="118251"/>
          </a:xfrm>
        </p:grpSpPr>
        <p:sp>
          <p:nvSpPr>
            <p:cNvPr id="467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68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72" name="Group"/>
          <p:cNvGrpSpPr/>
          <p:nvPr/>
        </p:nvGrpSpPr>
        <p:grpSpPr>
          <a:xfrm>
            <a:off x="14265369" y="9517390"/>
            <a:ext cx="108190" cy="118252"/>
            <a:chOff x="0" y="0"/>
            <a:chExt cx="108188" cy="118251"/>
          </a:xfrm>
        </p:grpSpPr>
        <p:sp>
          <p:nvSpPr>
            <p:cNvPr id="470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71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75" name="Group"/>
          <p:cNvGrpSpPr/>
          <p:nvPr/>
        </p:nvGrpSpPr>
        <p:grpSpPr>
          <a:xfrm>
            <a:off x="14265369" y="9908359"/>
            <a:ext cx="108190" cy="118253"/>
            <a:chOff x="0" y="0"/>
            <a:chExt cx="108188" cy="118251"/>
          </a:xfrm>
        </p:grpSpPr>
        <p:sp>
          <p:nvSpPr>
            <p:cNvPr id="473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74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78" name="Group"/>
          <p:cNvGrpSpPr/>
          <p:nvPr/>
        </p:nvGrpSpPr>
        <p:grpSpPr>
          <a:xfrm>
            <a:off x="14265369" y="10293941"/>
            <a:ext cx="108190" cy="118252"/>
            <a:chOff x="0" y="0"/>
            <a:chExt cx="108188" cy="118251"/>
          </a:xfrm>
        </p:grpSpPr>
        <p:sp>
          <p:nvSpPr>
            <p:cNvPr id="476" name="Oval 8"/>
            <p:cNvSpPr/>
            <p:nvPr/>
          </p:nvSpPr>
          <p:spPr>
            <a:xfrm>
              <a:off x="-1" y="0"/>
              <a:ext cx="108190" cy="118252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77" name="Oval 18"/>
            <p:cNvSpPr/>
            <p:nvPr/>
          </p:nvSpPr>
          <p:spPr>
            <a:xfrm>
              <a:off x="8854" y="9584"/>
              <a:ext cx="90583" cy="99083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Rounded Rectangle"/>
          <p:cNvSpPr/>
          <p:nvPr/>
        </p:nvSpPr>
        <p:spPr>
          <a:xfrm>
            <a:off x="1731497" y="3912201"/>
            <a:ext cx="21289306" cy="8758145"/>
          </a:xfrm>
          <a:prstGeom prst="roundRect">
            <a:avLst>
              <a:gd name="adj" fmla="val 14716"/>
            </a:avLst>
          </a:prstGeom>
          <a:solidFill>
            <a:srgbClr val="147485">
              <a:alpha val="42463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481" name="Shape"/>
          <p:cNvSpPr/>
          <p:nvPr/>
        </p:nvSpPr>
        <p:spPr>
          <a:xfrm flipH="1">
            <a:off x="16032559" y="15693480"/>
            <a:ext cx="550113" cy="327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323E4E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482" name="Your project directory.…"/>
          <p:cNvSpPr txBox="1"/>
          <p:nvPr/>
        </p:nvSpPr>
        <p:spPr>
          <a:xfrm>
            <a:off x="3239247" y="6391353"/>
            <a:ext cx="7588846" cy="451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project directory. 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./apps : </a:t>
            </a:r>
            <a:r>
              <a:t>project specific applications &amp; modulefiles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./archive: </a:t>
            </a:r>
            <a:r>
              <a:t>dataproject specific data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./scratch: </a:t>
            </a:r>
            <a:r>
              <a:t>temporary &amp; re-creatable data N.B will not be backed up!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./review </a:t>
            </a:r>
            <a:r>
              <a:t>used for peer-review.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83" name="/home/projects/project"/>
          <p:cNvSpPr txBox="1"/>
          <p:nvPr/>
        </p:nvSpPr>
        <p:spPr>
          <a:xfrm>
            <a:off x="3400178" y="4466723"/>
            <a:ext cx="3655567" cy="484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/home/projects/project</a:t>
            </a:r>
          </a:p>
        </p:txBody>
      </p:sp>
      <p:grpSp>
        <p:nvGrpSpPr>
          <p:cNvPr id="486" name="Group"/>
          <p:cNvGrpSpPr/>
          <p:nvPr/>
        </p:nvGrpSpPr>
        <p:grpSpPr>
          <a:xfrm>
            <a:off x="2305501" y="4286342"/>
            <a:ext cx="897750" cy="896060"/>
            <a:chOff x="0" y="0"/>
            <a:chExt cx="897748" cy="896058"/>
          </a:xfrm>
        </p:grpSpPr>
        <p:sp>
          <p:nvSpPr>
            <p:cNvPr id="484" name="Oval 8"/>
            <p:cNvSpPr/>
            <p:nvPr/>
          </p:nvSpPr>
          <p:spPr>
            <a:xfrm>
              <a:off x="0" y="0"/>
              <a:ext cx="897749" cy="896059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85" name="Oval 18"/>
            <p:cNvSpPr/>
            <p:nvPr/>
          </p:nvSpPr>
          <p:spPr>
            <a:xfrm>
              <a:off x="73475" y="72630"/>
              <a:ext cx="751643" cy="750798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sp>
        <p:nvSpPr>
          <p:cNvPr id="487" name="3"/>
          <p:cNvSpPr txBox="1"/>
          <p:nvPr/>
        </p:nvSpPr>
        <p:spPr>
          <a:xfrm>
            <a:off x="2599787" y="4475688"/>
            <a:ext cx="283779" cy="491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1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3</a:t>
            </a:r>
          </a:p>
        </p:txBody>
      </p:sp>
      <p:grpSp>
        <p:nvGrpSpPr>
          <p:cNvPr id="490" name="Group"/>
          <p:cNvGrpSpPr/>
          <p:nvPr/>
        </p:nvGrpSpPr>
        <p:grpSpPr>
          <a:xfrm>
            <a:off x="2668531" y="6548464"/>
            <a:ext cx="146290" cy="159896"/>
            <a:chOff x="0" y="0"/>
            <a:chExt cx="146288" cy="159894"/>
          </a:xfrm>
        </p:grpSpPr>
        <p:sp>
          <p:nvSpPr>
            <p:cNvPr id="488" name="Oval 8"/>
            <p:cNvSpPr/>
            <p:nvPr/>
          </p:nvSpPr>
          <p:spPr>
            <a:xfrm>
              <a:off x="-1" y="0"/>
              <a:ext cx="146290" cy="159895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89" name="Oval 18"/>
            <p:cNvSpPr/>
            <p:nvPr/>
          </p:nvSpPr>
          <p:spPr>
            <a:xfrm>
              <a:off x="11972" y="12960"/>
              <a:ext cx="122482" cy="13397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93" name="Group"/>
          <p:cNvGrpSpPr/>
          <p:nvPr/>
        </p:nvGrpSpPr>
        <p:grpSpPr>
          <a:xfrm>
            <a:off x="2668531" y="7274322"/>
            <a:ext cx="146290" cy="158715"/>
            <a:chOff x="0" y="0"/>
            <a:chExt cx="146288" cy="158713"/>
          </a:xfrm>
        </p:grpSpPr>
        <p:sp>
          <p:nvSpPr>
            <p:cNvPr id="491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92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96" name="Group"/>
          <p:cNvGrpSpPr/>
          <p:nvPr/>
        </p:nvGrpSpPr>
        <p:grpSpPr>
          <a:xfrm>
            <a:off x="2668531" y="8723676"/>
            <a:ext cx="146290" cy="158715"/>
            <a:chOff x="0" y="0"/>
            <a:chExt cx="146288" cy="158713"/>
          </a:xfrm>
        </p:grpSpPr>
        <p:sp>
          <p:nvSpPr>
            <p:cNvPr id="494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95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499" name="Group"/>
          <p:cNvGrpSpPr/>
          <p:nvPr/>
        </p:nvGrpSpPr>
        <p:grpSpPr>
          <a:xfrm>
            <a:off x="2668531" y="9852492"/>
            <a:ext cx="146290" cy="158715"/>
            <a:chOff x="0" y="0"/>
            <a:chExt cx="146288" cy="158713"/>
          </a:xfrm>
        </p:grpSpPr>
        <p:sp>
          <p:nvSpPr>
            <p:cNvPr id="497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498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  <p:grpSp>
        <p:nvGrpSpPr>
          <p:cNvPr id="502" name="Group"/>
          <p:cNvGrpSpPr/>
          <p:nvPr/>
        </p:nvGrpSpPr>
        <p:grpSpPr>
          <a:xfrm>
            <a:off x="1560063" y="1488027"/>
            <a:ext cx="9153736" cy="969218"/>
            <a:chOff x="0" y="0"/>
            <a:chExt cx="9153736" cy="969217"/>
          </a:xfrm>
        </p:grpSpPr>
        <p:sp>
          <p:nvSpPr>
            <p:cNvPr id="500" name="C2 SANDBOX STRUCTURE"/>
            <p:cNvSpPr txBox="1"/>
            <p:nvPr/>
          </p:nvSpPr>
          <p:spPr>
            <a:xfrm>
              <a:off x="653298" y="83536"/>
              <a:ext cx="850043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C2 SANDBOX STRUCTURE</a:t>
              </a:r>
            </a:p>
          </p:txBody>
        </p:sp>
        <p:sp>
          <p:nvSpPr>
            <p:cNvPr id="501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576" name="Group"/>
          <p:cNvGrpSpPr/>
          <p:nvPr/>
        </p:nvGrpSpPr>
        <p:grpSpPr>
          <a:xfrm>
            <a:off x="10395848" y="4561309"/>
            <a:ext cx="12445835" cy="7459928"/>
            <a:chOff x="0" y="0"/>
            <a:chExt cx="12445834" cy="7459927"/>
          </a:xfrm>
        </p:grpSpPr>
        <p:sp>
          <p:nvSpPr>
            <p:cNvPr id="503" name="Line 14"/>
            <p:cNvSpPr/>
            <p:nvPr/>
          </p:nvSpPr>
          <p:spPr>
            <a:xfrm flipH="1" flipV="1">
              <a:off x="1084993" y="4501349"/>
              <a:ext cx="9577005" cy="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04" name="Line 14"/>
            <p:cNvSpPr/>
            <p:nvPr/>
          </p:nvSpPr>
          <p:spPr>
            <a:xfrm flipV="1">
              <a:off x="6873612" y="5877467"/>
              <a:ext cx="1" cy="606067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grpSp>
          <p:nvGrpSpPr>
            <p:cNvPr id="507" name="Group"/>
            <p:cNvGrpSpPr/>
            <p:nvPr/>
          </p:nvGrpSpPr>
          <p:grpSpPr>
            <a:xfrm>
              <a:off x="6406845" y="6528150"/>
              <a:ext cx="933534" cy="931778"/>
              <a:chOff x="0" y="0"/>
              <a:chExt cx="933533" cy="931776"/>
            </a:xfrm>
          </p:grpSpPr>
          <p:sp>
            <p:nvSpPr>
              <p:cNvPr id="505" name="Oval 8"/>
              <p:cNvSpPr/>
              <p:nvPr/>
            </p:nvSpPr>
            <p:spPr>
              <a:xfrm>
                <a:off x="0" y="0"/>
                <a:ext cx="933534" cy="931777"/>
              </a:xfrm>
              <a:prstGeom prst="ellipse">
                <a:avLst/>
              </a:pr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506" name="Oval 18"/>
              <p:cNvSpPr/>
              <p:nvPr/>
            </p:nvSpPr>
            <p:spPr>
              <a:xfrm>
                <a:off x="76404" y="75525"/>
                <a:ext cx="781604" cy="780726"/>
              </a:xfrm>
              <a:prstGeom prst="ellipse">
                <a:avLst/>
              </a:prstGeom>
              <a:solidFill>
                <a:srgbClr val="323E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sp>
          <p:nvSpPr>
            <p:cNvPr id="508" name="Male"/>
            <p:cNvSpPr/>
            <p:nvPr/>
          </p:nvSpPr>
          <p:spPr>
            <a:xfrm>
              <a:off x="6766459" y="6680398"/>
              <a:ext cx="216037" cy="582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fill="norm" stroke="1" extrusionOk="0">
                  <a:moveTo>
                    <a:pt x="10777" y="0"/>
                  </a:moveTo>
                  <a:cubicBezTo>
                    <a:pt x="9509" y="0"/>
                    <a:pt x="8239" y="180"/>
                    <a:pt x="7271" y="540"/>
                  </a:cubicBezTo>
                  <a:cubicBezTo>
                    <a:pt x="5335" y="1259"/>
                    <a:pt x="5335" y="2425"/>
                    <a:pt x="7271" y="3144"/>
                  </a:cubicBezTo>
                  <a:cubicBezTo>
                    <a:pt x="9206" y="3863"/>
                    <a:pt x="12348" y="3863"/>
                    <a:pt x="14284" y="3144"/>
                  </a:cubicBezTo>
                  <a:cubicBezTo>
                    <a:pt x="16220" y="2425"/>
                    <a:pt x="16220" y="1259"/>
                    <a:pt x="14284" y="540"/>
                  </a:cubicBezTo>
                  <a:cubicBezTo>
                    <a:pt x="13316" y="180"/>
                    <a:pt x="12046" y="0"/>
                    <a:pt x="10777" y="0"/>
                  </a:cubicBezTo>
                  <a:close/>
                  <a:moveTo>
                    <a:pt x="4845" y="4060"/>
                  </a:moveTo>
                  <a:cubicBezTo>
                    <a:pt x="2970" y="4060"/>
                    <a:pt x="1445" y="4331"/>
                    <a:pt x="907" y="4563"/>
                  </a:cubicBezTo>
                  <a:cubicBezTo>
                    <a:pt x="-23" y="4963"/>
                    <a:pt x="-21" y="5438"/>
                    <a:pt x="8" y="5606"/>
                  </a:cubicBezTo>
                  <a:lnTo>
                    <a:pt x="8" y="12393"/>
                  </a:lnTo>
                  <a:cubicBezTo>
                    <a:pt x="8" y="12733"/>
                    <a:pt x="732" y="13004"/>
                    <a:pt x="1648" y="13004"/>
                  </a:cubicBezTo>
                  <a:cubicBezTo>
                    <a:pt x="2563" y="13004"/>
                    <a:pt x="3292" y="12728"/>
                    <a:pt x="3292" y="12393"/>
                  </a:cubicBezTo>
                  <a:lnTo>
                    <a:pt x="3292" y="6777"/>
                  </a:lnTo>
                  <a:lnTo>
                    <a:pt x="4791" y="6777"/>
                  </a:lnTo>
                  <a:lnTo>
                    <a:pt x="4791" y="12641"/>
                  </a:lnTo>
                  <a:lnTo>
                    <a:pt x="4804" y="12641"/>
                  </a:lnTo>
                  <a:lnTo>
                    <a:pt x="4804" y="20628"/>
                  </a:lnTo>
                  <a:cubicBezTo>
                    <a:pt x="4804" y="21163"/>
                    <a:pt x="5982" y="21600"/>
                    <a:pt x="7421" y="21600"/>
                  </a:cubicBezTo>
                  <a:cubicBezTo>
                    <a:pt x="8860" y="21600"/>
                    <a:pt x="10037" y="21163"/>
                    <a:pt x="10037" y="20628"/>
                  </a:cubicBezTo>
                  <a:lnTo>
                    <a:pt x="10037" y="12641"/>
                  </a:lnTo>
                  <a:lnTo>
                    <a:pt x="10777" y="12641"/>
                  </a:lnTo>
                  <a:lnTo>
                    <a:pt x="11504" y="12641"/>
                  </a:lnTo>
                  <a:lnTo>
                    <a:pt x="11504" y="20628"/>
                  </a:lnTo>
                  <a:cubicBezTo>
                    <a:pt x="11504" y="21163"/>
                    <a:pt x="12682" y="21600"/>
                    <a:pt x="14121" y="21600"/>
                  </a:cubicBezTo>
                  <a:cubicBezTo>
                    <a:pt x="15559" y="21600"/>
                    <a:pt x="16737" y="21163"/>
                    <a:pt x="16737" y="20628"/>
                  </a:cubicBezTo>
                  <a:lnTo>
                    <a:pt x="16737" y="12636"/>
                  </a:lnTo>
                  <a:lnTo>
                    <a:pt x="16750" y="12636"/>
                  </a:lnTo>
                  <a:lnTo>
                    <a:pt x="16750" y="6772"/>
                  </a:lnTo>
                  <a:lnTo>
                    <a:pt x="18249" y="6772"/>
                  </a:lnTo>
                  <a:lnTo>
                    <a:pt x="18249" y="12388"/>
                  </a:lnTo>
                  <a:cubicBezTo>
                    <a:pt x="18249" y="12728"/>
                    <a:pt x="18973" y="12997"/>
                    <a:pt x="19889" y="12997"/>
                  </a:cubicBezTo>
                  <a:cubicBezTo>
                    <a:pt x="20805" y="12997"/>
                    <a:pt x="21533" y="12723"/>
                    <a:pt x="21533" y="12388"/>
                  </a:cubicBezTo>
                  <a:lnTo>
                    <a:pt x="21533" y="5606"/>
                  </a:lnTo>
                  <a:cubicBezTo>
                    <a:pt x="21577" y="5438"/>
                    <a:pt x="21564" y="4957"/>
                    <a:pt x="20634" y="4563"/>
                  </a:cubicBezTo>
                  <a:cubicBezTo>
                    <a:pt x="20096" y="4336"/>
                    <a:pt x="18566" y="4060"/>
                    <a:pt x="16691" y="4060"/>
                  </a:cubicBezTo>
                  <a:lnTo>
                    <a:pt x="10777" y="4060"/>
                  </a:lnTo>
                  <a:lnTo>
                    <a:pt x="4845" y="406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323E4E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09" name="Freeform 15"/>
            <p:cNvSpPr/>
            <p:nvPr/>
          </p:nvSpPr>
          <p:spPr>
            <a:xfrm>
              <a:off x="2199948" y="5153544"/>
              <a:ext cx="1594617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0" name="Freeform 25"/>
            <p:cNvSpPr/>
            <p:nvPr/>
          </p:nvSpPr>
          <p:spPr>
            <a:xfrm>
              <a:off x="2256412" y="5209359"/>
              <a:ext cx="1482338" cy="582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1" name="Freeform 15"/>
            <p:cNvSpPr/>
            <p:nvPr/>
          </p:nvSpPr>
          <p:spPr>
            <a:xfrm>
              <a:off x="4121222" y="5145368"/>
              <a:ext cx="1594617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2" name="Freeform 25"/>
            <p:cNvSpPr/>
            <p:nvPr/>
          </p:nvSpPr>
          <p:spPr>
            <a:xfrm>
              <a:off x="4177686" y="5201182"/>
              <a:ext cx="1482338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3" name="Freeform 15"/>
            <p:cNvSpPr/>
            <p:nvPr/>
          </p:nvSpPr>
          <p:spPr>
            <a:xfrm>
              <a:off x="6048871" y="5144209"/>
              <a:ext cx="1594616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4" name="Freeform 25"/>
            <p:cNvSpPr/>
            <p:nvPr/>
          </p:nvSpPr>
          <p:spPr>
            <a:xfrm>
              <a:off x="6105335" y="5200024"/>
              <a:ext cx="1482338" cy="582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5" name="Line 14"/>
            <p:cNvSpPr/>
            <p:nvPr/>
          </p:nvSpPr>
          <p:spPr>
            <a:xfrm flipV="1">
              <a:off x="2996710" y="4555039"/>
              <a:ext cx="1" cy="5815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6" name="Line 14"/>
            <p:cNvSpPr/>
            <p:nvPr/>
          </p:nvSpPr>
          <p:spPr>
            <a:xfrm flipV="1">
              <a:off x="4918530" y="4571782"/>
              <a:ext cx="1" cy="564775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7" name="Line 14"/>
            <p:cNvSpPr/>
            <p:nvPr/>
          </p:nvSpPr>
          <p:spPr>
            <a:xfrm flipV="1">
              <a:off x="6846178" y="4519781"/>
              <a:ext cx="1" cy="5815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18" name="ARCHIVE"/>
            <p:cNvSpPr txBox="1"/>
            <p:nvPr/>
          </p:nvSpPr>
          <p:spPr>
            <a:xfrm>
              <a:off x="2309468" y="5238848"/>
              <a:ext cx="1386464" cy="524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ARCHIVE</a:t>
              </a:r>
            </a:p>
          </p:txBody>
        </p:sp>
        <p:sp>
          <p:nvSpPr>
            <p:cNvPr id="519" name="DATA"/>
            <p:cNvSpPr txBox="1"/>
            <p:nvPr/>
          </p:nvSpPr>
          <p:spPr>
            <a:xfrm>
              <a:off x="4490960" y="5222990"/>
              <a:ext cx="845109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DATA</a:t>
              </a:r>
            </a:p>
          </p:txBody>
        </p:sp>
        <p:sp>
          <p:nvSpPr>
            <p:cNvPr id="520" name="PEOPLE"/>
            <p:cNvSpPr txBox="1"/>
            <p:nvPr/>
          </p:nvSpPr>
          <p:spPr>
            <a:xfrm>
              <a:off x="6222510" y="5225893"/>
              <a:ext cx="1236238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PEOPLE</a:t>
              </a:r>
            </a:p>
          </p:txBody>
        </p:sp>
        <p:sp>
          <p:nvSpPr>
            <p:cNvPr id="521" name="Oval 23"/>
            <p:cNvSpPr/>
            <p:nvPr/>
          </p:nvSpPr>
          <p:spPr>
            <a:xfrm>
              <a:off x="2899965" y="4429712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22" name="Oval 23"/>
            <p:cNvSpPr/>
            <p:nvPr/>
          </p:nvSpPr>
          <p:spPr>
            <a:xfrm>
              <a:off x="4831782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23" name="Oval 23"/>
            <p:cNvSpPr/>
            <p:nvPr/>
          </p:nvSpPr>
          <p:spPr>
            <a:xfrm>
              <a:off x="6745988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24" name="WORK HERE"/>
            <p:cNvSpPr txBox="1"/>
            <p:nvPr/>
          </p:nvSpPr>
          <p:spPr>
            <a:xfrm>
              <a:off x="8313387" y="6658119"/>
              <a:ext cx="2246652" cy="601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WORK HERE</a:t>
              </a:r>
            </a:p>
          </p:txBody>
        </p:sp>
        <p:sp>
          <p:nvSpPr>
            <p:cNvPr id="525" name="Freeform 15"/>
            <p:cNvSpPr/>
            <p:nvPr/>
          </p:nvSpPr>
          <p:spPr>
            <a:xfrm>
              <a:off x="7968556" y="5152871"/>
              <a:ext cx="1594617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26" name="Freeform 25"/>
            <p:cNvSpPr/>
            <p:nvPr/>
          </p:nvSpPr>
          <p:spPr>
            <a:xfrm>
              <a:off x="8025021" y="5208686"/>
              <a:ext cx="1482338" cy="582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27" name="REVIEW"/>
            <p:cNvSpPr txBox="1"/>
            <p:nvPr/>
          </p:nvSpPr>
          <p:spPr>
            <a:xfrm>
              <a:off x="8179601" y="5227209"/>
              <a:ext cx="1282013" cy="524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REVIEW</a:t>
              </a:r>
            </a:p>
          </p:txBody>
        </p:sp>
        <p:sp>
          <p:nvSpPr>
            <p:cNvPr id="528" name="Freeform 15"/>
            <p:cNvSpPr/>
            <p:nvPr/>
          </p:nvSpPr>
          <p:spPr>
            <a:xfrm>
              <a:off x="286804" y="5153544"/>
              <a:ext cx="1594617" cy="69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29" name="Freeform 25"/>
            <p:cNvSpPr/>
            <p:nvPr/>
          </p:nvSpPr>
          <p:spPr>
            <a:xfrm>
              <a:off x="343267" y="5209359"/>
              <a:ext cx="1482339" cy="582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0" name="APPS"/>
            <p:cNvSpPr txBox="1"/>
            <p:nvPr/>
          </p:nvSpPr>
          <p:spPr>
            <a:xfrm>
              <a:off x="661558" y="5235228"/>
              <a:ext cx="909403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APPS</a:t>
              </a:r>
            </a:p>
          </p:txBody>
        </p:sp>
        <p:sp>
          <p:nvSpPr>
            <p:cNvPr id="531" name="Freeform 15"/>
            <p:cNvSpPr/>
            <p:nvPr/>
          </p:nvSpPr>
          <p:spPr>
            <a:xfrm>
              <a:off x="9888244" y="5153544"/>
              <a:ext cx="1594616" cy="674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2" name="Freeform 25"/>
            <p:cNvSpPr/>
            <p:nvPr/>
          </p:nvSpPr>
          <p:spPr>
            <a:xfrm>
              <a:off x="9944706" y="5197211"/>
              <a:ext cx="1482338" cy="582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3" name="SCRATCH"/>
            <p:cNvSpPr txBox="1"/>
            <p:nvPr/>
          </p:nvSpPr>
          <p:spPr>
            <a:xfrm>
              <a:off x="9968112" y="5227883"/>
              <a:ext cx="1492980" cy="5244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SCRATCH</a:t>
              </a:r>
            </a:p>
          </p:txBody>
        </p:sp>
        <p:sp>
          <p:nvSpPr>
            <p:cNvPr id="534" name="Line 14"/>
            <p:cNvSpPr/>
            <p:nvPr/>
          </p:nvSpPr>
          <p:spPr>
            <a:xfrm flipV="1">
              <a:off x="5907467" y="829607"/>
              <a:ext cx="1" cy="611741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5" name="Freeform 15"/>
            <p:cNvSpPr/>
            <p:nvPr/>
          </p:nvSpPr>
          <p:spPr>
            <a:xfrm>
              <a:off x="4566198" y="1479447"/>
              <a:ext cx="2697129" cy="8215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6" name="Freeform 15"/>
            <p:cNvSpPr/>
            <p:nvPr/>
          </p:nvSpPr>
          <p:spPr>
            <a:xfrm>
              <a:off x="4571050" y="2980084"/>
              <a:ext cx="2697129" cy="8215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7" name="Freeform 25"/>
            <p:cNvSpPr/>
            <p:nvPr/>
          </p:nvSpPr>
          <p:spPr>
            <a:xfrm>
              <a:off x="4645614" y="3055195"/>
              <a:ext cx="2548002" cy="688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38" name="PRO NAME"/>
            <p:cNvSpPr txBox="1"/>
            <p:nvPr/>
          </p:nvSpPr>
          <p:spPr>
            <a:xfrm>
              <a:off x="4965911" y="3142268"/>
              <a:ext cx="1925220" cy="470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PRO NAME</a:t>
              </a:r>
            </a:p>
          </p:txBody>
        </p:sp>
        <p:sp>
          <p:nvSpPr>
            <p:cNvPr id="539" name="Freeform 25"/>
            <p:cNvSpPr/>
            <p:nvPr/>
          </p:nvSpPr>
          <p:spPr>
            <a:xfrm>
              <a:off x="4645614" y="1540163"/>
              <a:ext cx="2548002" cy="688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40" name="PEOPLE"/>
            <p:cNvSpPr txBox="1"/>
            <p:nvPr/>
          </p:nvSpPr>
          <p:spPr>
            <a:xfrm>
              <a:off x="5222742" y="1654918"/>
              <a:ext cx="1442334" cy="470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PEOPLE</a:t>
              </a:r>
            </a:p>
          </p:txBody>
        </p:sp>
        <p:sp>
          <p:nvSpPr>
            <p:cNvPr id="541" name="Freeform 25"/>
            <p:cNvSpPr/>
            <p:nvPr/>
          </p:nvSpPr>
          <p:spPr>
            <a:xfrm>
              <a:off x="4633466" y="66349"/>
              <a:ext cx="2548002" cy="688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243" y="21600"/>
                  </a:moveTo>
                  <a:cubicBezTo>
                    <a:pt x="1906" y="21600"/>
                    <a:pt x="0" y="16749"/>
                    <a:pt x="0" y="10800"/>
                  </a:cubicBezTo>
                  <a:cubicBezTo>
                    <a:pt x="0" y="4851"/>
                    <a:pt x="1906" y="0"/>
                    <a:pt x="4243" y="0"/>
                  </a:cubicBezTo>
                  <a:cubicBezTo>
                    <a:pt x="17357" y="0"/>
                    <a:pt x="17357" y="0"/>
                    <a:pt x="17357" y="0"/>
                  </a:cubicBezTo>
                  <a:cubicBezTo>
                    <a:pt x="19694" y="0"/>
                    <a:pt x="21600" y="4851"/>
                    <a:pt x="21600" y="10800"/>
                  </a:cubicBezTo>
                  <a:cubicBezTo>
                    <a:pt x="21600" y="16749"/>
                    <a:pt x="19694" y="21600"/>
                    <a:pt x="17357" y="21600"/>
                  </a:cubicBezTo>
                  <a:lnTo>
                    <a:pt x="4243" y="21600"/>
                  </a:lnTo>
                  <a:close/>
                </a:path>
              </a:pathLst>
            </a:custGeom>
            <a:solidFill>
              <a:srgbClr val="52506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42" name="HOME"/>
            <p:cNvSpPr txBox="1"/>
            <p:nvPr/>
          </p:nvSpPr>
          <p:spPr>
            <a:xfrm>
              <a:off x="5341099" y="162770"/>
              <a:ext cx="1123757" cy="470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HOME</a:t>
              </a:r>
            </a:p>
          </p:txBody>
        </p:sp>
        <p:sp>
          <p:nvSpPr>
            <p:cNvPr id="543" name="Freeform 15"/>
            <p:cNvSpPr/>
            <p:nvPr/>
          </p:nvSpPr>
          <p:spPr>
            <a:xfrm>
              <a:off x="4557134" y="0"/>
              <a:ext cx="2697128" cy="82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04" y="21600"/>
                  </a:moveTo>
                  <a:cubicBezTo>
                    <a:pt x="2109" y="21600"/>
                    <a:pt x="0" y="16757"/>
                    <a:pt x="0" y="10800"/>
                  </a:cubicBezTo>
                  <a:cubicBezTo>
                    <a:pt x="0" y="4843"/>
                    <a:pt x="2109" y="0"/>
                    <a:pt x="4704" y="0"/>
                  </a:cubicBezTo>
                  <a:cubicBezTo>
                    <a:pt x="16896" y="0"/>
                    <a:pt x="16896" y="0"/>
                    <a:pt x="16896" y="0"/>
                  </a:cubicBezTo>
                  <a:cubicBezTo>
                    <a:pt x="19491" y="0"/>
                    <a:pt x="21600" y="4843"/>
                    <a:pt x="21600" y="10800"/>
                  </a:cubicBezTo>
                  <a:cubicBezTo>
                    <a:pt x="21600" y="16757"/>
                    <a:pt x="19491" y="21600"/>
                    <a:pt x="16896" y="21600"/>
                  </a:cubicBezTo>
                  <a:lnTo>
                    <a:pt x="4704" y="21600"/>
                  </a:lnTo>
                  <a:close/>
                </a:path>
              </a:pathLst>
            </a:cu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44" name="Line 14"/>
            <p:cNvSpPr/>
            <p:nvPr/>
          </p:nvSpPr>
          <p:spPr>
            <a:xfrm flipV="1">
              <a:off x="5919615" y="2326178"/>
              <a:ext cx="1" cy="61174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grpSp>
          <p:nvGrpSpPr>
            <p:cNvPr id="547" name="Group"/>
            <p:cNvGrpSpPr/>
            <p:nvPr/>
          </p:nvGrpSpPr>
          <p:grpSpPr>
            <a:xfrm>
              <a:off x="4436776" y="6616938"/>
              <a:ext cx="1867121" cy="718312"/>
              <a:chOff x="0" y="0"/>
              <a:chExt cx="1867119" cy="718311"/>
            </a:xfrm>
          </p:grpSpPr>
          <p:sp>
            <p:nvSpPr>
              <p:cNvPr id="545" name="Freeform 15"/>
              <p:cNvSpPr/>
              <p:nvPr/>
            </p:nvSpPr>
            <p:spPr>
              <a:xfrm>
                <a:off x="0" y="0"/>
                <a:ext cx="1867120" cy="7183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546" name="Freeform 25"/>
              <p:cNvSpPr/>
              <p:nvPr/>
            </p:nvSpPr>
            <p:spPr>
              <a:xfrm>
                <a:off x="66113" y="57679"/>
                <a:ext cx="1735654" cy="6022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550" name="Group"/>
            <p:cNvGrpSpPr/>
            <p:nvPr/>
          </p:nvGrpSpPr>
          <p:grpSpPr>
            <a:xfrm>
              <a:off x="3240851" y="6613988"/>
              <a:ext cx="1056536" cy="715526"/>
              <a:chOff x="0" y="0"/>
              <a:chExt cx="1056535" cy="715524"/>
            </a:xfrm>
          </p:grpSpPr>
          <p:sp>
            <p:nvSpPr>
              <p:cNvPr id="548" name="Freeform 15"/>
              <p:cNvSpPr/>
              <p:nvPr/>
            </p:nvSpPr>
            <p:spPr>
              <a:xfrm>
                <a:off x="0" y="0"/>
                <a:ext cx="1056536" cy="7155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704" y="21600"/>
                    </a:moveTo>
                    <a:cubicBezTo>
                      <a:pt x="2109" y="21600"/>
                      <a:pt x="0" y="16757"/>
                      <a:pt x="0" y="10800"/>
                    </a:cubicBezTo>
                    <a:cubicBezTo>
                      <a:pt x="0" y="4843"/>
                      <a:pt x="2109" y="0"/>
                      <a:pt x="4704" y="0"/>
                    </a:cubicBezTo>
                    <a:cubicBezTo>
                      <a:pt x="16896" y="0"/>
                      <a:pt x="16896" y="0"/>
                      <a:pt x="16896" y="0"/>
                    </a:cubicBezTo>
                    <a:cubicBezTo>
                      <a:pt x="19491" y="0"/>
                      <a:pt x="21600" y="4843"/>
                      <a:pt x="21600" y="10800"/>
                    </a:cubicBezTo>
                    <a:cubicBezTo>
                      <a:pt x="21600" y="16757"/>
                      <a:pt x="19491" y="21600"/>
                      <a:pt x="16896" y="21600"/>
                    </a:cubicBezTo>
                    <a:lnTo>
                      <a:pt x="4704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  <p:sp>
            <p:nvSpPr>
              <p:cNvPr id="549" name="Freeform 25"/>
              <p:cNvSpPr/>
              <p:nvPr/>
            </p:nvSpPr>
            <p:spPr>
              <a:xfrm>
                <a:off x="37411" y="57455"/>
                <a:ext cx="982144" cy="5999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243" y="21600"/>
                    </a:moveTo>
                    <a:cubicBezTo>
                      <a:pt x="1906" y="21600"/>
                      <a:pt x="0" y="16749"/>
                      <a:pt x="0" y="10800"/>
                    </a:cubicBezTo>
                    <a:cubicBezTo>
                      <a:pt x="0" y="4851"/>
                      <a:pt x="1906" y="0"/>
                      <a:pt x="4243" y="0"/>
                    </a:cubicBezTo>
                    <a:cubicBezTo>
                      <a:pt x="17357" y="0"/>
                      <a:pt x="17357" y="0"/>
                      <a:pt x="17357" y="0"/>
                    </a:cubicBezTo>
                    <a:cubicBezTo>
                      <a:pt x="19694" y="0"/>
                      <a:pt x="21600" y="4851"/>
                      <a:pt x="21600" y="10800"/>
                    </a:cubicBezTo>
                    <a:cubicBezTo>
                      <a:pt x="21600" y="16749"/>
                      <a:pt x="19694" y="21600"/>
                      <a:pt x="17357" y="21600"/>
                    </a:cubicBezTo>
                    <a:lnTo>
                      <a:pt x="4243" y="21600"/>
                    </a:lnTo>
                    <a:close/>
                  </a:path>
                </a:pathLst>
              </a:custGeom>
              <a:solidFill>
                <a:srgbClr val="7893B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914400">
                  <a:defRPr sz="1800">
                    <a:solidFill>
                      <a:srgbClr val="414042"/>
                    </a:solidFill>
                  </a:defRPr>
                </a:pPr>
              </a:p>
            </p:txBody>
          </p:sp>
        </p:grpSp>
        <p:grpSp>
          <p:nvGrpSpPr>
            <p:cNvPr id="555" name="Group"/>
            <p:cNvGrpSpPr/>
            <p:nvPr/>
          </p:nvGrpSpPr>
          <p:grpSpPr>
            <a:xfrm>
              <a:off x="-1" y="6623521"/>
              <a:ext cx="2168227" cy="715526"/>
              <a:chOff x="0" y="0"/>
              <a:chExt cx="2168225" cy="715525"/>
            </a:xfrm>
          </p:grpSpPr>
          <p:sp>
            <p:nvSpPr>
              <p:cNvPr id="551" name="APPS"/>
              <p:cNvSpPr txBox="1"/>
              <p:nvPr/>
            </p:nvSpPr>
            <p:spPr>
              <a:xfrm>
                <a:off x="231091" y="98155"/>
                <a:ext cx="1321626" cy="5716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b="1" sz="22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APPS</a:t>
                </a:r>
              </a:p>
            </p:txBody>
          </p:sp>
          <p:grpSp>
            <p:nvGrpSpPr>
              <p:cNvPr id="554" name="Group"/>
              <p:cNvGrpSpPr/>
              <p:nvPr/>
            </p:nvGrpSpPr>
            <p:grpSpPr>
              <a:xfrm>
                <a:off x="-1" y="-1"/>
                <a:ext cx="2168227" cy="715527"/>
                <a:chOff x="0" y="0"/>
                <a:chExt cx="2168225" cy="715525"/>
              </a:xfrm>
            </p:grpSpPr>
            <p:sp>
              <p:nvSpPr>
                <p:cNvPr id="552" name="Freeform 15"/>
                <p:cNvSpPr/>
                <p:nvPr/>
              </p:nvSpPr>
              <p:spPr>
                <a:xfrm>
                  <a:off x="0" y="0"/>
                  <a:ext cx="2168225" cy="7155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704" y="21600"/>
                      </a:moveTo>
                      <a:cubicBezTo>
                        <a:pt x="2109" y="21600"/>
                        <a:pt x="0" y="16757"/>
                        <a:pt x="0" y="10800"/>
                      </a:cubicBezTo>
                      <a:cubicBezTo>
                        <a:pt x="0" y="4843"/>
                        <a:pt x="2109" y="0"/>
                        <a:pt x="4704" y="0"/>
                      </a:cubicBezTo>
                      <a:cubicBezTo>
                        <a:pt x="16896" y="0"/>
                        <a:pt x="16896" y="0"/>
                        <a:pt x="16896" y="0"/>
                      </a:cubicBezTo>
                      <a:cubicBezTo>
                        <a:pt x="19491" y="0"/>
                        <a:pt x="21600" y="4843"/>
                        <a:pt x="21600" y="10800"/>
                      </a:cubicBezTo>
                      <a:cubicBezTo>
                        <a:pt x="21600" y="16757"/>
                        <a:pt x="19491" y="21600"/>
                        <a:pt x="16896" y="21600"/>
                      </a:cubicBezTo>
                      <a:lnTo>
                        <a:pt x="4704" y="21600"/>
                      </a:lnTo>
                      <a:close/>
                    </a:path>
                  </a:pathLst>
                </a:custGeom>
                <a:noFill/>
                <a:ln w="25400" cap="rnd">
                  <a:solidFill>
                    <a:srgbClr val="FFFFFF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</a:p>
              </p:txBody>
            </p:sp>
            <p:sp>
              <p:nvSpPr>
                <p:cNvPr id="553" name="Freeform 25"/>
                <p:cNvSpPr/>
                <p:nvPr/>
              </p:nvSpPr>
              <p:spPr>
                <a:xfrm>
                  <a:off x="76775" y="57455"/>
                  <a:ext cx="2015559" cy="5999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4243" y="21600"/>
                      </a:moveTo>
                      <a:cubicBezTo>
                        <a:pt x="1906" y="21600"/>
                        <a:pt x="0" y="16749"/>
                        <a:pt x="0" y="10800"/>
                      </a:cubicBezTo>
                      <a:cubicBezTo>
                        <a:pt x="0" y="4851"/>
                        <a:pt x="1906" y="0"/>
                        <a:pt x="4243" y="0"/>
                      </a:cubicBezTo>
                      <a:cubicBezTo>
                        <a:pt x="17357" y="0"/>
                        <a:pt x="17357" y="0"/>
                        <a:pt x="17357" y="0"/>
                      </a:cubicBezTo>
                      <a:cubicBezTo>
                        <a:pt x="19694" y="0"/>
                        <a:pt x="21600" y="4851"/>
                        <a:pt x="21600" y="10800"/>
                      </a:cubicBezTo>
                      <a:cubicBezTo>
                        <a:pt x="21600" y="16749"/>
                        <a:pt x="19694" y="21600"/>
                        <a:pt x="17357" y="21600"/>
                      </a:cubicBezTo>
                      <a:lnTo>
                        <a:pt x="4243" y="21600"/>
                      </a:lnTo>
                      <a:close/>
                    </a:path>
                  </a:pathLst>
                </a:custGeom>
                <a:solidFill>
                  <a:srgbClr val="7893B7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 defTabSz="914400">
                    <a:defRPr sz="1800">
                      <a:solidFill>
                        <a:srgbClr val="414042"/>
                      </a:solidFill>
                    </a:defRPr>
                  </a:pPr>
                </a:p>
              </p:txBody>
            </p:sp>
          </p:grpSp>
        </p:grpSp>
        <p:sp>
          <p:nvSpPr>
            <p:cNvPr id="556" name="Line 14"/>
            <p:cNvSpPr/>
            <p:nvPr/>
          </p:nvSpPr>
          <p:spPr>
            <a:xfrm flipV="1">
              <a:off x="1089280" y="4583589"/>
              <a:ext cx="1" cy="5815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57" name="Line 14"/>
            <p:cNvSpPr/>
            <p:nvPr/>
          </p:nvSpPr>
          <p:spPr>
            <a:xfrm flipV="1">
              <a:off x="8765865" y="4527697"/>
              <a:ext cx="1" cy="581518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58" name="Line 14"/>
            <p:cNvSpPr/>
            <p:nvPr/>
          </p:nvSpPr>
          <p:spPr>
            <a:xfrm flipV="1">
              <a:off x="10658823" y="4560845"/>
              <a:ext cx="1" cy="581519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59" name="Oval 23"/>
            <p:cNvSpPr/>
            <p:nvPr/>
          </p:nvSpPr>
          <p:spPr>
            <a:xfrm>
              <a:off x="990139" y="4406741"/>
              <a:ext cx="187946" cy="17798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60" name="Oval 23"/>
            <p:cNvSpPr/>
            <p:nvPr/>
          </p:nvSpPr>
          <p:spPr>
            <a:xfrm>
              <a:off x="8670676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61" name="Oval 23"/>
            <p:cNvSpPr/>
            <p:nvPr/>
          </p:nvSpPr>
          <p:spPr>
            <a:xfrm>
              <a:off x="10552703" y="4406283"/>
              <a:ext cx="187946" cy="177985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62" name="RAW"/>
            <p:cNvSpPr txBox="1"/>
            <p:nvPr/>
          </p:nvSpPr>
          <p:spPr>
            <a:xfrm>
              <a:off x="3408773" y="6792693"/>
              <a:ext cx="716270" cy="3760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RAW</a:t>
              </a:r>
            </a:p>
          </p:txBody>
        </p:sp>
        <p:sp>
          <p:nvSpPr>
            <p:cNvPr id="563" name="GENERATED"/>
            <p:cNvSpPr txBox="1"/>
            <p:nvPr/>
          </p:nvSpPr>
          <p:spPr>
            <a:xfrm>
              <a:off x="4538831" y="6792693"/>
              <a:ext cx="1708287" cy="3760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GENERATED</a:t>
              </a:r>
            </a:p>
          </p:txBody>
        </p:sp>
        <p:sp>
          <p:nvSpPr>
            <p:cNvPr id="564" name="MODULEFILES"/>
            <p:cNvSpPr txBox="1"/>
            <p:nvPr/>
          </p:nvSpPr>
          <p:spPr>
            <a:xfrm>
              <a:off x="129860" y="6795859"/>
              <a:ext cx="1930589" cy="3760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MODULEFILES</a:t>
              </a:r>
            </a:p>
          </p:txBody>
        </p:sp>
        <p:sp>
          <p:nvSpPr>
            <p:cNvPr id="565" name="Line 14"/>
            <p:cNvSpPr/>
            <p:nvPr/>
          </p:nvSpPr>
          <p:spPr>
            <a:xfrm flipV="1">
              <a:off x="1084112" y="5886537"/>
              <a:ext cx="1" cy="705598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66" name="Line 14"/>
            <p:cNvSpPr/>
            <p:nvPr/>
          </p:nvSpPr>
          <p:spPr>
            <a:xfrm flipV="1">
              <a:off x="4951615" y="5864994"/>
              <a:ext cx="1" cy="351783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67" name="Line 14"/>
            <p:cNvSpPr/>
            <p:nvPr/>
          </p:nvSpPr>
          <p:spPr>
            <a:xfrm flipH="1">
              <a:off x="3746179" y="6216431"/>
              <a:ext cx="1594617" cy="1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68" name="Line 14"/>
            <p:cNvSpPr/>
            <p:nvPr/>
          </p:nvSpPr>
          <p:spPr>
            <a:xfrm flipV="1">
              <a:off x="5370337" y="6240727"/>
              <a:ext cx="1" cy="357485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69" name="Line 14"/>
            <p:cNvSpPr/>
            <p:nvPr/>
          </p:nvSpPr>
          <p:spPr>
            <a:xfrm flipV="1">
              <a:off x="3751552" y="6240727"/>
              <a:ext cx="1" cy="357485"/>
            </a:xfrm>
            <a:prstGeom prst="line">
              <a:avLst/>
            </a:prstGeom>
            <a:noFill/>
            <a:ln w="254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70" name="Line 14"/>
            <p:cNvSpPr/>
            <p:nvPr/>
          </p:nvSpPr>
          <p:spPr>
            <a:xfrm flipV="1">
              <a:off x="5905698" y="3856116"/>
              <a:ext cx="1" cy="611740"/>
            </a:xfrm>
            <a:prstGeom prst="line">
              <a:avLst/>
            </a:prstGeom>
            <a:noFill/>
            <a:ln w="3810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71" name="Oval 23"/>
            <p:cNvSpPr/>
            <p:nvPr/>
          </p:nvSpPr>
          <p:spPr>
            <a:xfrm>
              <a:off x="3681875" y="6141220"/>
              <a:ext cx="151503" cy="14347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72" name="Oval 23"/>
            <p:cNvSpPr/>
            <p:nvPr/>
          </p:nvSpPr>
          <p:spPr>
            <a:xfrm>
              <a:off x="5294585" y="6144606"/>
              <a:ext cx="151503" cy="143474"/>
            </a:xfrm>
            <a:prstGeom prst="ellipse">
              <a:avLst/>
            </a:prstGeom>
            <a:solidFill>
              <a:srgbClr val="7893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525067"/>
                  </a:solidFill>
                </a:defRPr>
              </a:pPr>
            </a:p>
          </p:txBody>
        </p:sp>
        <p:sp>
          <p:nvSpPr>
            <p:cNvPr id="573" name="YOUR PROJECT"/>
            <p:cNvSpPr txBox="1"/>
            <p:nvPr/>
          </p:nvSpPr>
          <p:spPr>
            <a:xfrm>
              <a:off x="8139980" y="3119215"/>
              <a:ext cx="4305855" cy="601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1" sz="2600">
                  <a:solidFill>
                    <a:srgbClr val="323E4E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YOUR PROJECT</a:t>
              </a:r>
            </a:p>
          </p:txBody>
        </p:sp>
        <p:sp>
          <p:nvSpPr>
            <p:cNvPr id="574" name="Shape"/>
            <p:cNvSpPr/>
            <p:nvPr/>
          </p:nvSpPr>
          <p:spPr>
            <a:xfrm rot="10800000">
              <a:off x="7450845" y="3233564"/>
              <a:ext cx="538314" cy="3320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75" name="Shape"/>
            <p:cNvSpPr/>
            <p:nvPr/>
          </p:nvSpPr>
          <p:spPr>
            <a:xfrm rot="10800000">
              <a:off x="7538206" y="6792693"/>
              <a:ext cx="538314" cy="3320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469" y="0"/>
                  </a:moveTo>
                  <a:cubicBezTo>
                    <a:pt x="13010" y="0"/>
                    <a:pt x="12551" y="232"/>
                    <a:pt x="12200" y="697"/>
                  </a:cubicBezTo>
                  <a:cubicBezTo>
                    <a:pt x="11500" y="1626"/>
                    <a:pt x="11500" y="3135"/>
                    <a:pt x="12200" y="4065"/>
                  </a:cubicBezTo>
                  <a:lnTo>
                    <a:pt x="15479" y="8419"/>
                  </a:lnTo>
                  <a:lnTo>
                    <a:pt x="1793" y="8419"/>
                  </a:lnTo>
                  <a:cubicBezTo>
                    <a:pt x="802" y="8419"/>
                    <a:pt x="0" y="9485"/>
                    <a:pt x="0" y="10800"/>
                  </a:cubicBezTo>
                  <a:cubicBezTo>
                    <a:pt x="0" y="12115"/>
                    <a:pt x="802" y="13181"/>
                    <a:pt x="1793" y="13181"/>
                  </a:cubicBezTo>
                  <a:lnTo>
                    <a:pt x="15479" y="13181"/>
                  </a:lnTo>
                  <a:lnTo>
                    <a:pt x="12200" y="17535"/>
                  </a:lnTo>
                  <a:cubicBezTo>
                    <a:pt x="11500" y="18465"/>
                    <a:pt x="11500" y="19974"/>
                    <a:pt x="12200" y="20903"/>
                  </a:cubicBezTo>
                  <a:cubicBezTo>
                    <a:pt x="12551" y="21368"/>
                    <a:pt x="13010" y="21600"/>
                    <a:pt x="13469" y="21600"/>
                  </a:cubicBezTo>
                  <a:cubicBezTo>
                    <a:pt x="13927" y="21600"/>
                    <a:pt x="14387" y="21368"/>
                    <a:pt x="14737" y="20903"/>
                  </a:cubicBezTo>
                  <a:lnTo>
                    <a:pt x="21074" y="12484"/>
                  </a:lnTo>
                  <a:cubicBezTo>
                    <a:pt x="21424" y="12019"/>
                    <a:pt x="21600" y="11409"/>
                    <a:pt x="21600" y="10800"/>
                  </a:cubicBezTo>
                  <a:cubicBezTo>
                    <a:pt x="21600" y="10191"/>
                    <a:pt x="21424" y="9581"/>
                    <a:pt x="21074" y="9116"/>
                  </a:cubicBezTo>
                  <a:lnTo>
                    <a:pt x="14737" y="697"/>
                  </a:lnTo>
                  <a:cubicBezTo>
                    <a:pt x="14387" y="232"/>
                    <a:pt x="13927" y="0"/>
                    <a:pt x="13469" y="0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579" name="Group"/>
          <p:cNvGrpSpPr/>
          <p:nvPr/>
        </p:nvGrpSpPr>
        <p:grpSpPr>
          <a:xfrm>
            <a:off x="2668531" y="7998999"/>
            <a:ext cx="146290" cy="158715"/>
            <a:chOff x="0" y="0"/>
            <a:chExt cx="146288" cy="158713"/>
          </a:xfrm>
        </p:grpSpPr>
        <p:sp>
          <p:nvSpPr>
            <p:cNvPr id="577" name="Oval 8"/>
            <p:cNvSpPr/>
            <p:nvPr/>
          </p:nvSpPr>
          <p:spPr>
            <a:xfrm>
              <a:off x="-1" y="0"/>
              <a:ext cx="146290" cy="158714"/>
            </a:xfrm>
            <a:prstGeom prst="ellipse">
              <a:avLst/>
            </a:prstGeom>
            <a:noFill/>
            <a:ln w="15875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  <p:sp>
          <p:nvSpPr>
            <p:cNvPr id="578" name="Oval 18"/>
            <p:cNvSpPr/>
            <p:nvPr/>
          </p:nvSpPr>
          <p:spPr>
            <a:xfrm>
              <a:off x="11972" y="12864"/>
              <a:ext cx="122482" cy="132985"/>
            </a:xfrm>
            <a:prstGeom prst="ellipse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3" name="Group"/>
          <p:cNvGrpSpPr/>
          <p:nvPr/>
        </p:nvGrpSpPr>
        <p:grpSpPr>
          <a:xfrm>
            <a:off x="1560063" y="1488027"/>
            <a:ext cx="9802677" cy="969218"/>
            <a:chOff x="0" y="0"/>
            <a:chExt cx="9802676" cy="969217"/>
          </a:xfrm>
        </p:grpSpPr>
        <p:sp>
          <p:nvSpPr>
            <p:cNvPr id="581" name="YOUR PROJECT AND GROUP"/>
            <p:cNvSpPr txBox="1"/>
            <p:nvPr/>
          </p:nvSpPr>
          <p:spPr>
            <a:xfrm>
              <a:off x="653298" y="83536"/>
              <a:ext cx="9149379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YOUR PROJECT AND GROUP</a:t>
              </a:r>
            </a:p>
          </p:txBody>
        </p:sp>
        <p:sp>
          <p:nvSpPr>
            <p:cNvPr id="582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589" name="Group"/>
          <p:cNvGrpSpPr/>
          <p:nvPr/>
        </p:nvGrpSpPr>
        <p:grpSpPr>
          <a:xfrm>
            <a:off x="4139932" y="4828933"/>
            <a:ext cx="5323880" cy="5329034"/>
            <a:chOff x="0" y="0"/>
            <a:chExt cx="5323878" cy="5329033"/>
          </a:xfrm>
        </p:grpSpPr>
        <p:sp>
          <p:nvSpPr>
            <p:cNvPr id="584" name="04"/>
            <p:cNvSpPr/>
            <p:nvPr/>
          </p:nvSpPr>
          <p:spPr>
            <a:xfrm>
              <a:off x="1393245" y="2458365"/>
              <a:ext cx="3753687" cy="2870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8752"/>
                  </a:moveTo>
                  <a:cubicBezTo>
                    <a:pt x="20580" y="12228"/>
                    <a:pt x="18802" y="15300"/>
                    <a:pt x="16526" y="17566"/>
                  </a:cubicBezTo>
                  <a:cubicBezTo>
                    <a:pt x="13847" y="20203"/>
                    <a:pt x="10670" y="21600"/>
                    <a:pt x="7303" y="21600"/>
                  </a:cubicBezTo>
                  <a:cubicBezTo>
                    <a:pt x="5833" y="21600"/>
                    <a:pt x="4363" y="21321"/>
                    <a:pt x="2964" y="20793"/>
                  </a:cubicBezTo>
                  <a:cubicBezTo>
                    <a:pt x="1020" y="17907"/>
                    <a:pt x="0" y="14245"/>
                    <a:pt x="0" y="10241"/>
                  </a:cubicBezTo>
                  <a:cubicBezTo>
                    <a:pt x="0" y="6548"/>
                    <a:pt x="925" y="2762"/>
                    <a:pt x="2371" y="0"/>
                  </a:cubicBezTo>
                  <a:cubicBezTo>
                    <a:pt x="711" y="7728"/>
                    <a:pt x="12685" y="16790"/>
                    <a:pt x="21600" y="8752"/>
                  </a:cubicBezTo>
                  <a:close/>
                </a:path>
              </a:pathLst>
            </a:custGeom>
            <a:solidFill>
              <a:srgbClr val="F3C290">
                <a:alpha val="9525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85" name="03"/>
            <p:cNvSpPr/>
            <p:nvPr/>
          </p:nvSpPr>
          <p:spPr>
            <a:xfrm>
              <a:off x="2456645" y="176948"/>
              <a:ext cx="2867234" cy="37571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752" y="0"/>
                  </a:moveTo>
                  <a:cubicBezTo>
                    <a:pt x="12228" y="1020"/>
                    <a:pt x="15300" y="2798"/>
                    <a:pt x="17566" y="5074"/>
                  </a:cubicBezTo>
                  <a:cubicBezTo>
                    <a:pt x="20203" y="7753"/>
                    <a:pt x="21600" y="10930"/>
                    <a:pt x="21600" y="14297"/>
                  </a:cubicBezTo>
                  <a:cubicBezTo>
                    <a:pt x="21600" y="15767"/>
                    <a:pt x="21321" y="17237"/>
                    <a:pt x="20793" y="18636"/>
                  </a:cubicBezTo>
                  <a:cubicBezTo>
                    <a:pt x="17907" y="20580"/>
                    <a:pt x="14245" y="21600"/>
                    <a:pt x="10241" y="21600"/>
                  </a:cubicBezTo>
                  <a:cubicBezTo>
                    <a:pt x="6548" y="21600"/>
                    <a:pt x="2762" y="20675"/>
                    <a:pt x="0" y="19229"/>
                  </a:cubicBezTo>
                  <a:cubicBezTo>
                    <a:pt x="7728" y="20889"/>
                    <a:pt x="16790" y="8915"/>
                    <a:pt x="8752" y="0"/>
                  </a:cubicBezTo>
                  <a:close/>
                </a:path>
              </a:pathLst>
            </a:custGeom>
            <a:solidFill>
              <a:srgbClr val="557D9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86" name="02"/>
            <p:cNvSpPr/>
            <p:nvPr/>
          </p:nvSpPr>
          <p:spPr>
            <a:xfrm>
              <a:off x="176947" y="0"/>
              <a:ext cx="3755405" cy="2870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2848"/>
                  </a:moveTo>
                  <a:cubicBezTo>
                    <a:pt x="1020" y="9372"/>
                    <a:pt x="2798" y="6300"/>
                    <a:pt x="5074" y="4034"/>
                  </a:cubicBezTo>
                  <a:cubicBezTo>
                    <a:pt x="7753" y="1397"/>
                    <a:pt x="10930" y="0"/>
                    <a:pt x="14297" y="0"/>
                  </a:cubicBezTo>
                  <a:cubicBezTo>
                    <a:pt x="15767" y="0"/>
                    <a:pt x="17237" y="279"/>
                    <a:pt x="18636" y="807"/>
                  </a:cubicBezTo>
                  <a:cubicBezTo>
                    <a:pt x="20580" y="3693"/>
                    <a:pt x="21600" y="7355"/>
                    <a:pt x="21600" y="11359"/>
                  </a:cubicBezTo>
                  <a:cubicBezTo>
                    <a:pt x="21600" y="15052"/>
                    <a:pt x="20675" y="18838"/>
                    <a:pt x="19229" y="21600"/>
                  </a:cubicBezTo>
                  <a:cubicBezTo>
                    <a:pt x="20889" y="13872"/>
                    <a:pt x="8915" y="4810"/>
                    <a:pt x="0" y="12848"/>
                  </a:cubicBezTo>
                  <a:close/>
                </a:path>
              </a:pathLst>
            </a:cu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87" name="01"/>
            <p:cNvSpPr/>
            <p:nvPr/>
          </p:nvSpPr>
          <p:spPr>
            <a:xfrm>
              <a:off x="0" y="1394962"/>
              <a:ext cx="2868951" cy="37571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2848" y="21600"/>
                  </a:moveTo>
                  <a:cubicBezTo>
                    <a:pt x="9372" y="20580"/>
                    <a:pt x="6300" y="18802"/>
                    <a:pt x="4034" y="16526"/>
                  </a:cubicBezTo>
                  <a:cubicBezTo>
                    <a:pt x="1397" y="13847"/>
                    <a:pt x="0" y="10670"/>
                    <a:pt x="0" y="7303"/>
                  </a:cubicBezTo>
                  <a:cubicBezTo>
                    <a:pt x="0" y="5833"/>
                    <a:pt x="279" y="4363"/>
                    <a:pt x="807" y="2964"/>
                  </a:cubicBezTo>
                  <a:cubicBezTo>
                    <a:pt x="3693" y="1020"/>
                    <a:pt x="7355" y="0"/>
                    <a:pt x="11359" y="0"/>
                  </a:cubicBezTo>
                  <a:cubicBezTo>
                    <a:pt x="15052" y="0"/>
                    <a:pt x="18838" y="925"/>
                    <a:pt x="21600" y="2371"/>
                  </a:cubicBezTo>
                  <a:cubicBezTo>
                    <a:pt x="13872" y="711"/>
                    <a:pt x="4810" y="12685"/>
                    <a:pt x="12848" y="21600"/>
                  </a:cubicBezTo>
                  <a:close/>
                </a:path>
              </a:pathLst>
            </a:custGeom>
            <a:solidFill>
              <a:srgbClr val="9FC9A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588" name="Icon_03"/>
            <p:cNvSpPr/>
            <p:nvPr/>
          </p:nvSpPr>
          <p:spPr>
            <a:xfrm>
              <a:off x="1945765" y="3932752"/>
              <a:ext cx="936879" cy="9020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420" y="4541"/>
                  </a:moveTo>
                  <a:cubicBezTo>
                    <a:pt x="8420" y="3191"/>
                    <a:pt x="9519" y="2086"/>
                    <a:pt x="10861" y="2086"/>
                  </a:cubicBezTo>
                  <a:cubicBezTo>
                    <a:pt x="12081" y="2086"/>
                    <a:pt x="13180" y="3191"/>
                    <a:pt x="13180" y="4541"/>
                  </a:cubicBezTo>
                  <a:cubicBezTo>
                    <a:pt x="13180" y="5891"/>
                    <a:pt x="12081" y="6873"/>
                    <a:pt x="10861" y="6873"/>
                  </a:cubicBezTo>
                  <a:cubicBezTo>
                    <a:pt x="9519" y="6873"/>
                    <a:pt x="8420" y="5891"/>
                    <a:pt x="8420" y="4541"/>
                  </a:cubicBezTo>
                  <a:close/>
                  <a:moveTo>
                    <a:pt x="14034" y="7977"/>
                  </a:moveTo>
                  <a:cubicBezTo>
                    <a:pt x="7688" y="7977"/>
                    <a:pt x="7688" y="7977"/>
                    <a:pt x="7688" y="7977"/>
                  </a:cubicBezTo>
                  <a:cubicBezTo>
                    <a:pt x="7200" y="7977"/>
                    <a:pt x="6834" y="8345"/>
                    <a:pt x="6834" y="8714"/>
                  </a:cubicBezTo>
                  <a:cubicBezTo>
                    <a:pt x="6834" y="14236"/>
                    <a:pt x="6834" y="14236"/>
                    <a:pt x="6834" y="14236"/>
                  </a:cubicBezTo>
                  <a:cubicBezTo>
                    <a:pt x="6834" y="14605"/>
                    <a:pt x="7200" y="14973"/>
                    <a:pt x="7688" y="14973"/>
                  </a:cubicBezTo>
                  <a:cubicBezTo>
                    <a:pt x="8420" y="14973"/>
                    <a:pt x="8420" y="14973"/>
                    <a:pt x="8420" y="14973"/>
                  </a:cubicBezTo>
                  <a:cubicBezTo>
                    <a:pt x="8420" y="20741"/>
                    <a:pt x="8420" y="20741"/>
                    <a:pt x="8420" y="20741"/>
                  </a:cubicBezTo>
                  <a:cubicBezTo>
                    <a:pt x="8420" y="21232"/>
                    <a:pt x="8786" y="21600"/>
                    <a:pt x="9275" y="21600"/>
                  </a:cubicBezTo>
                  <a:cubicBezTo>
                    <a:pt x="12447" y="21600"/>
                    <a:pt x="12447" y="21600"/>
                    <a:pt x="12447" y="21600"/>
                  </a:cubicBezTo>
                  <a:cubicBezTo>
                    <a:pt x="12814" y="21600"/>
                    <a:pt x="13180" y="21232"/>
                    <a:pt x="13180" y="20741"/>
                  </a:cubicBezTo>
                  <a:cubicBezTo>
                    <a:pt x="13180" y="14973"/>
                    <a:pt x="13180" y="14973"/>
                    <a:pt x="13180" y="14973"/>
                  </a:cubicBezTo>
                  <a:cubicBezTo>
                    <a:pt x="14034" y="14973"/>
                    <a:pt x="14034" y="14973"/>
                    <a:pt x="14034" y="14973"/>
                  </a:cubicBezTo>
                  <a:cubicBezTo>
                    <a:pt x="14400" y="14973"/>
                    <a:pt x="14766" y="14605"/>
                    <a:pt x="14766" y="14236"/>
                  </a:cubicBezTo>
                  <a:cubicBezTo>
                    <a:pt x="14766" y="8714"/>
                    <a:pt x="14766" y="8714"/>
                    <a:pt x="14766" y="8714"/>
                  </a:cubicBezTo>
                  <a:cubicBezTo>
                    <a:pt x="14766" y="8345"/>
                    <a:pt x="14400" y="7977"/>
                    <a:pt x="14034" y="7977"/>
                  </a:cubicBezTo>
                  <a:close/>
                  <a:moveTo>
                    <a:pt x="17817" y="4541"/>
                  </a:moveTo>
                  <a:cubicBezTo>
                    <a:pt x="19037" y="4541"/>
                    <a:pt x="20136" y="3559"/>
                    <a:pt x="20136" y="2332"/>
                  </a:cubicBezTo>
                  <a:cubicBezTo>
                    <a:pt x="20136" y="1105"/>
                    <a:pt x="19037" y="0"/>
                    <a:pt x="17817" y="0"/>
                  </a:cubicBezTo>
                  <a:cubicBezTo>
                    <a:pt x="16597" y="0"/>
                    <a:pt x="15620" y="1105"/>
                    <a:pt x="15620" y="2332"/>
                  </a:cubicBezTo>
                  <a:cubicBezTo>
                    <a:pt x="15620" y="3559"/>
                    <a:pt x="16597" y="4541"/>
                    <a:pt x="17817" y="4541"/>
                  </a:cubicBezTo>
                  <a:close/>
                  <a:moveTo>
                    <a:pt x="20868" y="5523"/>
                  </a:moveTo>
                  <a:cubicBezTo>
                    <a:pt x="15010" y="5523"/>
                    <a:pt x="15010" y="5523"/>
                    <a:pt x="15010" y="5523"/>
                  </a:cubicBezTo>
                  <a:cubicBezTo>
                    <a:pt x="14522" y="5523"/>
                    <a:pt x="14156" y="5768"/>
                    <a:pt x="14156" y="6259"/>
                  </a:cubicBezTo>
                  <a:cubicBezTo>
                    <a:pt x="14156" y="6382"/>
                    <a:pt x="14156" y="6382"/>
                    <a:pt x="14156" y="6382"/>
                  </a:cubicBezTo>
                  <a:cubicBezTo>
                    <a:pt x="15498" y="6505"/>
                    <a:pt x="16475" y="7486"/>
                    <a:pt x="16475" y="8714"/>
                  </a:cubicBezTo>
                  <a:cubicBezTo>
                    <a:pt x="16475" y="14236"/>
                    <a:pt x="16475" y="14236"/>
                    <a:pt x="16475" y="14236"/>
                  </a:cubicBezTo>
                  <a:cubicBezTo>
                    <a:pt x="16475" y="14973"/>
                    <a:pt x="16108" y="15586"/>
                    <a:pt x="15620" y="15955"/>
                  </a:cubicBezTo>
                  <a:cubicBezTo>
                    <a:pt x="15620" y="17427"/>
                    <a:pt x="15620" y="17427"/>
                    <a:pt x="15620" y="17427"/>
                  </a:cubicBezTo>
                  <a:cubicBezTo>
                    <a:pt x="15620" y="17795"/>
                    <a:pt x="15986" y="18164"/>
                    <a:pt x="16475" y="18164"/>
                  </a:cubicBezTo>
                  <a:cubicBezTo>
                    <a:pt x="19403" y="18164"/>
                    <a:pt x="19403" y="18164"/>
                    <a:pt x="19403" y="18164"/>
                  </a:cubicBezTo>
                  <a:cubicBezTo>
                    <a:pt x="19769" y="18164"/>
                    <a:pt x="20136" y="17795"/>
                    <a:pt x="20136" y="17427"/>
                  </a:cubicBezTo>
                  <a:cubicBezTo>
                    <a:pt x="20136" y="12027"/>
                    <a:pt x="20136" y="12027"/>
                    <a:pt x="20136" y="12027"/>
                  </a:cubicBezTo>
                  <a:cubicBezTo>
                    <a:pt x="20868" y="12027"/>
                    <a:pt x="20868" y="12027"/>
                    <a:pt x="20868" y="12027"/>
                  </a:cubicBezTo>
                  <a:cubicBezTo>
                    <a:pt x="21234" y="12027"/>
                    <a:pt x="21600" y="11782"/>
                    <a:pt x="21600" y="11291"/>
                  </a:cubicBezTo>
                  <a:cubicBezTo>
                    <a:pt x="21600" y="6259"/>
                    <a:pt x="21600" y="6259"/>
                    <a:pt x="21600" y="6259"/>
                  </a:cubicBezTo>
                  <a:cubicBezTo>
                    <a:pt x="21600" y="5768"/>
                    <a:pt x="21234" y="5523"/>
                    <a:pt x="20868" y="5523"/>
                  </a:cubicBezTo>
                  <a:close/>
                  <a:moveTo>
                    <a:pt x="5980" y="2332"/>
                  </a:moveTo>
                  <a:cubicBezTo>
                    <a:pt x="5980" y="1105"/>
                    <a:pt x="5003" y="0"/>
                    <a:pt x="3783" y="0"/>
                  </a:cubicBezTo>
                  <a:cubicBezTo>
                    <a:pt x="2563" y="0"/>
                    <a:pt x="1464" y="1105"/>
                    <a:pt x="1464" y="2332"/>
                  </a:cubicBezTo>
                  <a:cubicBezTo>
                    <a:pt x="1464" y="3559"/>
                    <a:pt x="2563" y="4541"/>
                    <a:pt x="3783" y="4541"/>
                  </a:cubicBezTo>
                  <a:cubicBezTo>
                    <a:pt x="5003" y="4541"/>
                    <a:pt x="5980" y="3559"/>
                    <a:pt x="5980" y="2332"/>
                  </a:cubicBezTo>
                  <a:close/>
                  <a:moveTo>
                    <a:pt x="0" y="6259"/>
                  </a:moveTo>
                  <a:cubicBezTo>
                    <a:pt x="0" y="11291"/>
                    <a:pt x="0" y="11291"/>
                    <a:pt x="0" y="11291"/>
                  </a:cubicBezTo>
                  <a:cubicBezTo>
                    <a:pt x="0" y="11782"/>
                    <a:pt x="366" y="12027"/>
                    <a:pt x="854" y="12027"/>
                  </a:cubicBezTo>
                  <a:cubicBezTo>
                    <a:pt x="1464" y="12027"/>
                    <a:pt x="1464" y="12027"/>
                    <a:pt x="1464" y="12027"/>
                  </a:cubicBezTo>
                  <a:cubicBezTo>
                    <a:pt x="1464" y="17427"/>
                    <a:pt x="1464" y="17427"/>
                    <a:pt x="1464" y="17427"/>
                  </a:cubicBezTo>
                  <a:cubicBezTo>
                    <a:pt x="1464" y="17795"/>
                    <a:pt x="1831" y="18164"/>
                    <a:pt x="2197" y="18164"/>
                  </a:cubicBezTo>
                  <a:cubicBezTo>
                    <a:pt x="5247" y="18164"/>
                    <a:pt x="5247" y="18164"/>
                    <a:pt x="5247" y="18164"/>
                  </a:cubicBezTo>
                  <a:cubicBezTo>
                    <a:pt x="5614" y="18164"/>
                    <a:pt x="5980" y="17795"/>
                    <a:pt x="5980" y="17427"/>
                  </a:cubicBezTo>
                  <a:cubicBezTo>
                    <a:pt x="5980" y="15955"/>
                    <a:pt x="5980" y="15955"/>
                    <a:pt x="5980" y="15955"/>
                  </a:cubicBezTo>
                  <a:cubicBezTo>
                    <a:pt x="5492" y="15586"/>
                    <a:pt x="5125" y="14973"/>
                    <a:pt x="5125" y="14236"/>
                  </a:cubicBezTo>
                  <a:cubicBezTo>
                    <a:pt x="5125" y="8714"/>
                    <a:pt x="5125" y="8714"/>
                    <a:pt x="5125" y="8714"/>
                  </a:cubicBezTo>
                  <a:cubicBezTo>
                    <a:pt x="5125" y="7486"/>
                    <a:pt x="6224" y="6505"/>
                    <a:pt x="7444" y="6382"/>
                  </a:cubicBezTo>
                  <a:cubicBezTo>
                    <a:pt x="7444" y="6259"/>
                    <a:pt x="7444" y="6259"/>
                    <a:pt x="7444" y="6259"/>
                  </a:cubicBezTo>
                  <a:cubicBezTo>
                    <a:pt x="7444" y="5768"/>
                    <a:pt x="7078" y="5523"/>
                    <a:pt x="6712" y="5523"/>
                  </a:cubicBezTo>
                  <a:cubicBezTo>
                    <a:pt x="854" y="5523"/>
                    <a:pt x="854" y="5523"/>
                    <a:pt x="854" y="5523"/>
                  </a:cubicBezTo>
                  <a:cubicBezTo>
                    <a:pt x="366" y="5523"/>
                    <a:pt x="0" y="5768"/>
                    <a:pt x="0" y="625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 sz="1800">
                  <a:solidFill>
                    <a:srgbClr val="414042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sp>
        <p:nvSpPr>
          <p:cNvPr id="590" name="&lt;project&gt; usually refers to the projects funding."/>
          <p:cNvSpPr txBox="1"/>
          <p:nvPr/>
        </p:nvSpPr>
        <p:spPr>
          <a:xfrm>
            <a:off x="1284799" y="4919915"/>
            <a:ext cx="2647822" cy="13363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algn="r"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&lt;project&gt; usually refers to the projects funding.</a:t>
            </a:r>
          </a:p>
        </p:txBody>
      </p:sp>
      <p:sp>
        <p:nvSpPr>
          <p:cNvPr id="591" name="PROJECT"/>
          <p:cNvSpPr txBox="1"/>
          <p:nvPr/>
        </p:nvSpPr>
        <p:spPr>
          <a:xfrm>
            <a:off x="1821345" y="4224152"/>
            <a:ext cx="2091953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algn="r">
              <a:defRPr b="1" sz="26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PROJECT</a:t>
            </a:r>
          </a:p>
        </p:txBody>
      </p:sp>
      <p:sp>
        <p:nvSpPr>
          <p:cNvPr id="592" name="PROJECT NAME"/>
          <p:cNvSpPr txBox="1"/>
          <p:nvPr/>
        </p:nvSpPr>
        <p:spPr>
          <a:xfrm>
            <a:off x="9452634" y="4224152"/>
            <a:ext cx="2828880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b="1" sz="2600">
                <a:solidFill>
                  <a:srgbClr val="486B8A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PROJECT NAME</a:t>
            </a:r>
          </a:p>
        </p:txBody>
      </p:sp>
      <p:sp>
        <p:nvSpPr>
          <p:cNvPr id="593" name="GROUP NAME"/>
          <p:cNvSpPr txBox="1"/>
          <p:nvPr/>
        </p:nvSpPr>
        <p:spPr>
          <a:xfrm>
            <a:off x="9472723" y="8455023"/>
            <a:ext cx="2530976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b="1" sz="2600">
                <a:solidFill>
                  <a:srgbClr val="E3B69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GROUP NAME</a:t>
            </a:r>
          </a:p>
        </p:txBody>
      </p:sp>
      <p:sp>
        <p:nvSpPr>
          <p:cNvPr id="594" name="USERNAME"/>
          <p:cNvSpPr txBox="1"/>
          <p:nvPr/>
        </p:nvSpPr>
        <p:spPr>
          <a:xfrm>
            <a:off x="1821345" y="8065565"/>
            <a:ext cx="2091953" cy="448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algn="r">
              <a:defRPr b="1" sz="2600">
                <a:solidFill>
                  <a:srgbClr val="82A48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USERNAME</a:t>
            </a:r>
          </a:p>
        </p:txBody>
      </p:sp>
      <p:sp>
        <p:nvSpPr>
          <p:cNvPr id="595" name="&lt;project_name&gt; is the name given by the C2 team. Almost exclusively the same as &lt;project&gt;."/>
          <p:cNvSpPr txBox="1"/>
          <p:nvPr/>
        </p:nvSpPr>
        <p:spPr>
          <a:xfrm>
            <a:off x="9505073" y="4946012"/>
            <a:ext cx="3093951" cy="1954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&lt;project_name&gt; is the name given by the C2 team. Almost exclusively the same as &lt;project&gt;.</a:t>
            </a:r>
          </a:p>
        </p:txBody>
      </p:sp>
      <p:sp>
        <p:nvSpPr>
          <p:cNvPr id="596" name="&lt;group_name&gt;…"/>
          <p:cNvSpPr txBox="1"/>
          <p:nvPr/>
        </p:nvSpPr>
        <p:spPr>
          <a:xfrm>
            <a:off x="9505073" y="9020374"/>
            <a:ext cx="3093951" cy="30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&lt;group_name&gt;</a:t>
            </a:r>
          </a:p>
          <a:p>
            <a: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ID assigned by DTU. Refers to the UNIX group, e.g. the projects/users access to resources. </a:t>
            </a:r>
          </a:p>
          <a:p>
            <a:pPr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Often the same as &lt;project_name&gt;.</a:t>
            </a:r>
          </a:p>
        </p:txBody>
      </p:sp>
      <p:sp>
        <p:nvSpPr>
          <p:cNvPr id="597" name="&lt;username&gt;…"/>
          <p:cNvSpPr txBox="1"/>
          <p:nvPr/>
        </p:nvSpPr>
        <p:spPr>
          <a:xfrm>
            <a:off x="1284799" y="8718979"/>
            <a:ext cx="2647822" cy="2324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algn="r"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&lt;username&gt; </a:t>
            </a:r>
          </a:p>
          <a:p>
            <a:pPr algn="r"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Your unique user ID. Can be connected to multiple projects and groups.</a:t>
            </a:r>
          </a:p>
        </p:txBody>
      </p:sp>
      <p:pic>
        <p:nvPicPr>
          <p:cNvPr id="598" name="ssh5.png" descr="ssh5.png"/>
          <p:cNvPicPr>
            <a:picLocks noChangeAspect="1"/>
          </p:cNvPicPr>
          <p:nvPr/>
        </p:nvPicPr>
        <p:blipFill>
          <a:blip r:embed="rId2">
            <a:extLst/>
          </a:blip>
          <a:srcRect l="0" t="0" r="1869" b="0"/>
          <a:stretch>
            <a:fillRect/>
          </a:stretch>
        </p:blipFill>
        <p:spPr>
          <a:xfrm>
            <a:off x="13682294" y="4887399"/>
            <a:ext cx="9619386" cy="6382428"/>
          </a:xfrm>
          <a:prstGeom prst="rect">
            <a:avLst/>
          </a:prstGeom>
          <a:ln w="12700">
            <a:miter lim="400000"/>
          </a:ln>
        </p:spPr>
      </p:pic>
      <p:sp>
        <p:nvSpPr>
          <p:cNvPr id="599" name="Shape"/>
          <p:cNvSpPr/>
          <p:nvPr/>
        </p:nvSpPr>
        <p:spPr>
          <a:xfrm>
            <a:off x="6641317" y="5154196"/>
            <a:ext cx="667941" cy="8761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60" fill="norm" stroke="1" extrusionOk="0">
                <a:moveTo>
                  <a:pt x="8540" y="4448"/>
                </a:moveTo>
                <a:cubicBezTo>
                  <a:pt x="9293" y="4256"/>
                  <a:pt x="10047" y="4256"/>
                  <a:pt x="10800" y="4256"/>
                </a:cubicBezTo>
                <a:cubicBezTo>
                  <a:pt x="11553" y="4256"/>
                  <a:pt x="12307" y="4256"/>
                  <a:pt x="13060" y="4448"/>
                </a:cubicBezTo>
                <a:cubicBezTo>
                  <a:pt x="14567" y="625"/>
                  <a:pt x="14567" y="625"/>
                  <a:pt x="14567" y="625"/>
                </a:cubicBezTo>
                <a:cubicBezTo>
                  <a:pt x="14819" y="242"/>
                  <a:pt x="14065" y="-140"/>
                  <a:pt x="13563" y="51"/>
                </a:cubicBezTo>
                <a:cubicBezTo>
                  <a:pt x="10800" y="1198"/>
                  <a:pt x="10800" y="1198"/>
                  <a:pt x="10800" y="1198"/>
                </a:cubicBezTo>
                <a:cubicBezTo>
                  <a:pt x="8037" y="51"/>
                  <a:pt x="8037" y="51"/>
                  <a:pt x="8037" y="51"/>
                </a:cubicBezTo>
                <a:cubicBezTo>
                  <a:pt x="7535" y="-140"/>
                  <a:pt x="6781" y="242"/>
                  <a:pt x="7033" y="625"/>
                </a:cubicBezTo>
                <a:lnTo>
                  <a:pt x="8540" y="4448"/>
                </a:lnTo>
                <a:close/>
                <a:moveTo>
                  <a:pt x="10800" y="4830"/>
                </a:moveTo>
                <a:cubicBezTo>
                  <a:pt x="4772" y="4830"/>
                  <a:pt x="0" y="11329"/>
                  <a:pt x="0" y="15917"/>
                </a:cubicBezTo>
                <a:cubicBezTo>
                  <a:pt x="0" y="20504"/>
                  <a:pt x="4772" y="21460"/>
                  <a:pt x="10800" y="21460"/>
                </a:cubicBezTo>
                <a:cubicBezTo>
                  <a:pt x="16828" y="21460"/>
                  <a:pt x="21600" y="20504"/>
                  <a:pt x="21600" y="15917"/>
                </a:cubicBezTo>
                <a:cubicBezTo>
                  <a:pt x="21600" y="11329"/>
                  <a:pt x="16828" y="4830"/>
                  <a:pt x="10800" y="4830"/>
                </a:cubicBezTo>
                <a:close/>
                <a:moveTo>
                  <a:pt x="11805" y="17064"/>
                </a:moveTo>
                <a:cubicBezTo>
                  <a:pt x="11805" y="18019"/>
                  <a:pt x="11805" y="18019"/>
                  <a:pt x="11805" y="18019"/>
                </a:cubicBezTo>
                <a:cubicBezTo>
                  <a:pt x="11805" y="18210"/>
                  <a:pt x="11553" y="18402"/>
                  <a:pt x="11051" y="18402"/>
                </a:cubicBezTo>
                <a:cubicBezTo>
                  <a:pt x="10549" y="18402"/>
                  <a:pt x="10549" y="18402"/>
                  <a:pt x="10549" y="18402"/>
                </a:cubicBezTo>
                <a:cubicBezTo>
                  <a:pt x="10298" y="18402"/>
                  <a:pt x="10047" y="18210"/>
                  <a:pt x="10047" y="18019"/>
                </a:cubicBezTo>
                <a:cubicBezTo>
                  <a:pt x="10047" y="17255"/>
                  <a:pt x="10047" y="17255"/>
                  <a:pt x="10047" y="17255"/>
                </a:cubicBezTo>
                <a:cubicBezTo>
                  <a:pt x="9293" y="17064"/>
                  <a:pt x="8288" y="16872"/>
                  <a:pt x="7535" y="16490"/>
                </a:cubicBezTo>
                <a:cubicBezTo>
                  <a:pt x="7284" y="16490"/>
                  <a:pt x="7284" y="16108"/>
                  <a:pt x="7284" y="15917"/>
                </a:cubicBezTo>
                <a:cubicBezTo>
                  <a:pt x="8037" y="15343"/>
                  <a:pt x="8037" y="15343"/>
                  <a:pt x="8037" y="15343"/>
                </a:cubicBezTo>
                <a:cubicBezTo>
                  <a:pt x="8037" y="15152"/>
                  <a:pt x="8540" y="14961"/>
                  <a:pt x="8791" y="15152"/>
                </a:cubicBezTo>
                <a:cubicBezTo>
                  <a:pt x="9293" y="15534"/>
                  <a:pt x="10047" y="15534"/>
                  <a:pt x="10549" y="15534"/>
                </a:cubicBezTo>
                <a:cubicBezTo>
                  <a:pt x="11302" y="15534"/>
                  <a:pt x="11553" y="15343"/>
                  <a:pt x="11553" y="14961"/>
                </a:cubicBezTo>
                <a:cubicBezTo>
                  <a:pt x="11553" y="14005"/>
                  <a:pt x="7535" y="13814"/>
                  <a:pt x="7535" y="11711"/>
                </a:cubicBezTo>
                <a:cubicBezTo>
                  <a:pt x="7535" y="10373"/>
                  <a:pt x="8288" y="9609"/>
                  <a:pt x="10047" y="9418"/>
                </a:cubicBezTo>
                <a:cubicBezTo>
                  <a:pt x="10047" y="8462"/>
                  <a:pt x="10047" y="8462"/>
                  <a:pt x="10047" y="8462"/>
                </a:cubicBezTo>
                <a:cubicBezTo>
                  <a:pt x="10047" y="8271"/>
                  <a:pt x="10298" y="8079"/>
                  <a:pt x="10549" y="8079"/>
                </a:cubicBezTo>
                <a:cubicBezTo>
                  <a:pt x="11051" y="8079"/>
                  <a:pt x="11051" y="8079"/>
                  <a:pt x="11051" y="8079"/>
                </a:cubicBezTo>
                <a:cubicBezTo>
                  <a:pt x="11553" y="8079"/>
                  <a:pt x="11805" y="8271"/>
                  <a:pt x="11805" y="8462"/>
                </a:cubicBezTo>
                <a:cubicBezTo>
                  <a:pt x="11805" y="9418"/>
                  <a:pt x="11805" y="9418"/>
                  <a:pt x="11805" y="9418"/>
                </a:cubicBezTo>
                <a:cubicBezTo>
                  <a:pt x="12558" y="9418"/>
                  <a:pt x="13060" y="9609"/>
                  <a:pt x="13563" y="9991"/>
                </a:cubicBezTo>
                <a:cubicBezTo>
                  <a:pt x="13814" y="10182"/>
                  <a:pt x="14065" y="10564"/>
                  <a:pt x="13814" y="10756"/>
                </a:cubicBezTo>
                <a:cubicBezTo>
                  <a:pt x="13060" y="11138"/>
                  <a:pt x="13060" y="11138"/>
                  <a:pt x="13060" y="11138"/>
                </a:cubicBezTo>
                <a:cubicBezTo>
                  <a:pt x="13060" y="11329"/>
                  <a:pt x="12558" y="11329"/>
                  <a:pt x="12307" y="11329"/>
                </a:cubicBezTo>
                <a:cubicBezTo>
                  <a:pt x="12056" y="11138"/>
                  <a:pt x="11553" y="10947"/>
                  <a:pt x="11051" y="10947"/>
                </a:cubicBezTo>
                <a:cubicBezTo>
                  <a:pt x="10298" y="10947"/>
                  <a:pt x="10047" y="11138"/>
                  <a:pt x="10047" y="11520"/>
                </a:cubicBezTo>
                <a:cubicBezTo>
                  <a:pt x="10047" y="12476"/>
                  <a:pt x="14316" y="12476"/>
                  <a:pt x="14316" y="14770"/>
                </a:cubicBezTo>
                <a:cubicBezTo>
                  <a:pt x="14316" y="15917"/>
                  <a:pt x="13312" y="16872"/>
                  <a:pt x="11805" y="17064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323E4E"/>
            </a:solidFill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600" name="Shape"/>
          <p:cNvSpPr/>
          <p:nvPr/>
        </p:nvSpPr>
        <p:spPr>
          <a:xfrm>
            <a:off x="6114267" y="5154196"/>
            <a:ext cx="589625" cy="814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00" y="17100"/>
                </a:moveTo>
                <a:cubicBezTo>
                  <a:pt x="900" y="17100"/>
                  <a:pt x="900" y="17100"/>
                  <a:pt x="900" y="17100"/>
                </a:cubicBezTo>
                <a:cubicBezTo>
                  <a:pt x="450" y="16920"/>
                  <a:pt x="225" y="16740"/>
                  <a:pt x="0" y="16740"/>
                </a:cubicBezTo>
                <a:cubicBezTo>
                  <a:pt x="0" y="18180"/>
                  <a:pt x="0" y="18180"/>
                  <a:pt x="0" y="18180"/>
                </a:cubicBezTo>
                <a:cubicBezTo>
                  <a:pt x="0" y="18720"/>
                  <a:pt x="2025" y="19620"/>
                  <a:pt x="5625" y="19620"/>
                </a:cubicBezTo>
                <a:cubicBezTo>
                  <a:pt x="6075" y="19620"/>
                  <a:pt x="6525" y="19620"/>
                  <a:pt x="6750" y="1962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750" y="17640"/>
                  <a:pt x="6750" y="17640"/>
                  <a:pt x="6750" y="17640"/>
                </a:cubicBezTo>
                <a:cubicBezTo>
                  <a:pt x="6525" y="17640"/>
                  <a:pt x="6075" y="17640"/>
                  <a:pt x="5625" y="17640"/>
                </a:cubicBezTo>
                <a:cubicBezTo>
                  <a:pt x="3825" y="17640"/>
                  <a:pt x="2250" y="17460"/>
                  <a:pt x="900" y="17100"/>
                </a:cubicBezTo>
                <a:close/>
                <a:moveTo>
                  <a:pt x="10125" y="10800"/>
                </a:moveTo>
                <a:cubicBezTo>
                  <a:pt x="10575" y="10620"/>
                  <a:pt x="11025" y="10620"/>
                  <a:pt x="11475" y="10620"/>
                </a:cubicBezTo>
                <a:cubicBezTo>
                  <a:pt x="10800" y="10440"/>
                  <a:pt x="10575" y="10260"/>
                  <a:pt x="10125" y="10080"/>
                </a:cubicBezTo>
                <a:lnTo>
                  <a:pt x="10125" y="10800"/>
                </a:lnTo>
                <a:close/>
                <a:moveTo>
                  <a:pt x="10125" y="7560"/>
                </a:moveTo>
                <a:cubicBezTo>
                  <a:pt x="10125" y="9000"/>
                  <a:pt x="10125" y="9000"/>
                  <a:pt x="10125" y="9000"/>
                </a:cubicBezTo>
                <a:cubicBezTo>
                  <a:pt x="10125" y="9720"/>
                  <a:pt x="12375" y="10440"/>
                  <a:pt x="15975" y="10440"/>
                </a:cubicBezTo>
                <a:cubicBezTo>
                  <a:pt x="19350" y="10440"/>
                  <a:pt x="21600" y="9720"/>
                  <a:pt x="21600" y="9000"/>
                </a:cubicBezTo>
                <a:cubicBezTo>
                  <a:pt x="21600" y="7560"/>
                  <a:pt x="21600" y="7560"/>
                  <a:pt x="21600" y="7560"/>
                </a:cubicBezTo>
                <a:cubicBezTo>
                  <a:pt x="20475" y="8280"/>
                  <a:pt x="18000" y="8640"/>
                  <a:pt x="15975" y="8640"/>
                </a:cubicBezTo>
                <a:cubicBezTo>
                  <a:pt x="13725" y="8640"/>
                  <a:pt x="11250" y="8280"/>
                  <a:pt x="10125" y="7560"/>
                </a:cubicBezTo>
                <a:close/>
                <a:moveTo>
                  <a:pt x="12825" y="5940"/>
                </a:moveTo>
                <a:cubicBezTo>
                  <a:pt x="11700" y="5760"/>
                  <a:pt x="10800" y="5400"/>
                  <a:pt x="10125" y="5040"/>
                </a:cubicBezTo>
                <a:cubicBezTo>
                  <a:pt x="10125" y="6480"/>
                  <a:pt x="10125" y="6480"/>
                  <a:pt x="10125" y="6480"/>
                </a:cubicBezTo>
                <a:cubicBezTo>
                  <a:pt x="10125" y="7200"/>
                  <a:pt x="12375" y="7920"/>
                  <a:pt x="15975" y="7920"/>
                </a:cubicBezTo>
                <a:cubicBezTo>
                  <a:pt x="19350" y="7920"/>
                  <a:pt x="21600" y="7200"/>
                  <a:pt x="21600" y="6480"/>
                </a:cubicBezTo>
                <a:cubicBezTo>
                  <a:pt x="21600" y="5040"/>
                  <a:pt x="21600" y="5040"/>
                  <a:pt x="21600" y="5040"/>
                </a:cubicBezTo>
                <a:cubicBezTo>
                  <a:pt x="20475" y="5760"/>
                  <a:pt x="18000" y="6120"/>
                  <a:pt x="15975" y="6120"/>
                </a:cubicBezTo>
                <a:cubicBezTo>
                  <a:pt x="14850" y="6120"/>
                  <a:pt x="13725" y="5940"/>
                  <a:pt x="12825" y="5940"/>
                </a:cubicBezTo>
                <a:close/>
                <a:moveTo>
                  <a:pt x="15975" y="2880"/>
                </a:moveTo>
                <a:cubicBezTo>
                  <a:pt x="19350" y="2880"/>
                  <a:pt x="21600" y="2160"/>
                  <a:pt x="21600" y="1440"/>
                </a:cubicBezTo>
                <a:cubicBezTo>
                  <a:pt x="21600" y="900"/>
                  <a:pt x="19350" y="0"/>
                  <a:pt x="15975" y="0"/>
                </a:cubicBezTo>
                <a:cubicBezTo>
                  <a:pt x="12375" y="0"/>
                  <a:pt x="10125" y="900"/>
                  <a:pt x="10125" y="1440"/>
                </a:cubicBezTo>
                <a:cubicBezTo>
                  <a:pt x="10125" y="2160"/>
                  <a:pt x="12375" y="2880"/>
                  <a:pt x="15975" y="2880"/>
                </a:cubicBezTo>
                <a:close/>
                <a:moveTo>
                  <a:pt x="14850" y="720"/>
                </a:moveTo>
                <a:cubicBezTo>
                  <a:pt x="14850" y="720"/>
                  <a:pt x="15075" y="720"/>
                  <a:pt x="15075" y="720"/>
                </a:cubicBezTo>
                <a:cubicBezTo>
                  <a:pt x="15525" y="720"/>
                  <a:pt x="15525" y="720"/>
                  <a:pt x="15525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5750" y="720"/>
                  <a:pt x="15750" y="720"/>
                  <a:pt x="15750" y="720"/>
                </a:cubicBezTo>
                <a:cubicBezTo>
                  <a:pt x="16200" y="720"/>
                  <a:pt x="16425" y="720"/>
                  <a:pt x="16650" y="900"/>
                </a:cubicBezTo>
                <a:cubicBezTo>
                  <a:pt x="16875" y="900"/>
                  <a:pt x="16875" y="900"/>
                  <a:pt x="16875" y="900"/>
                </a:cubicBezTo>
                <a:cubicBezTo>
                  <a:pt x="16650" y="1080"/>
                  <a:pt x="16650" y="1080"/>
                  <a:pt x="16650" y="1080"/>
                </a:cubicBezTo>
                <a:cubicBezTo>
                  <a:pt x="16650" y="1080"/>
                  <a:pt x="16425" y="1080"/>
                  <a:pt x="16425" y="1080"/>
                </a:cubicBezTo>
                <a:cubicBezTo>
                  <a:pt x="16200" y="1080"/>
                  <a:pt x="15975" y="1080"/>
                  <a:pt x="15750" y="1080"/>
                </a:cubicBezTo>
                <a:cubicBezTo>
                  <a:pt x="15525" y="1080"/>
                  <a:pt x="15075" y="1080"/>
                  <a:pt x="15075" y="1080"/>
                </a:cubicBezTo>
                <a:cubicBezTo>
                  <a:pt x="15075" y="1260"/>
                  <a:pt x="15300" y="1260"/>
                  <a:pt x="15975" y="1260"/>
                </a:cubicBezTo>
                <a:cubicBezTo>
                  <a:pt x="16425" y="1260"/>
                  <a:pt x="17325" y="1260"/>
                  <a:pt x="17550" y="1620"/>
                </a:cubicBezTo>
                <a:cubicBezTo>
                  <a:pt x="17550" y="1800"/>
                  <a:pt x="17325" y="1800"/>
                  <a:pt x="16650" y="1980"/>
                </a:cubicBezTo>
                <a:cubicBezTo>
                  <a:pt x="16650" y="1980"/>
                  <a:pt x="16650" y="1980"/>
                  <a:pt x="16650" y="1980"/>
                </a:cubicBezTo>
                <a:cubicBezTo>
                  <a:pt x="16650" y="1980"/>
                  <a:pt x="16650" y="1980"/>
                  <a:pt x="16425" y="1980"/>
                </a:cubicBezTo>
                <a:cubicBezTo>
                  <a:pt x="15975" y="1980"/>
                  <a:pt x="15975" y="1980"/>
                  <a:pt x="15975" y="1980"/>
                </a:cubicBezTo>
                <a:cubicBezTo>
                  <a:pt x="15975" y="2160"/>
                  <a:pt x="15750" y="1980"/>
                  <a:pt x="15750" y="1980"/>
                </a:cubicBezTo>
                <a:cubicBezTo>
                  <a:pt x="15750" y="1980"/>
                  <a:pt x="15750" y="1980"/>
                  <a:pt x="15750" y="1980"/>
                </a:cubicBezTo>
                <a:cubicBezTo>
                  <a:pt x="15300" y="1980"/>
                  <a:pt x="14850" y="1800"/>
                  <a:pt x="14625" y="1800"/>
                </a:cubicBezTo>
                <a:cubicBezTo>
                  <a:pt x="14625" y="1800"/>
                  <a:pt x="14625" y="1800"/>
                  <a:pt x="14625" y="180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075" y="1620"/>
                  <a:pt x="15075" y="1620"/>
                  <a:pt x="15075" y="1620"/>
                </a:cubicBezTo>
                <a:cubicBezTo>
                  <a:pt x="15300" y="1620"/>
                  <a:pt x="15750" y="1800"/>
                  <a:pt x="15975" y="1620"/>
                </a:cubicBezTo>
                <a:cubicBezTo>
                  <a:pt x="16200" y="1620"/>
                  <a:pt x="16650" y="1620"/>
                  <a:pt x="16650" y="1620"/>
                </a:cubicBezTo>
                <a:cubicBezTo>
                  <a:pt x="16650" y="1620"/>
                  <a:pt x="16425" y="1440"/>
                  <a:pt x="15750" y="1440"/>
                </a:cubicBezTo>
                <a:cubicBezTo>
                  <a:pt x="15300" y="1440"/>
                  <a:pt x="14400" y="1440"/>
                  <a:pt x="14175" y="1080"/>
                </a:cubicBezTo>
                <a:cubicBezTo>
                  <a:pt x="14175" y="900"/>
                  <a:pt x="14400" y="900"/>
                  <a:pt x="15075" y="720"/>
                </a:cubicBezTo>
                <a:lnTo>
                  <a:pt x="14850" y="720"/>
                </a:lnTo>
                <a:close/>
                <a:moveTo>
                  <a:pt x="2700" y="14940"/>
                </a:moveTo>
                <a:cubicBezTo>
                  <a:pt x="2700" y="14940"/>
                  <a:pt x="2700" y="14940"/>
                  <a:pt x="2700" y="14940"/>
                </a:cubicBezTo>
                <a:cubicBezTo>
                  <a:pt x="1350" y="14760"/>
                  <a:pt x="450" y="14580"/>
                  <a:pt x="0" y="1422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5660"/>
                  <a:pt x="0" y="15660"/>
                  <a:pt x="0" y="15660"/>
                </a:cubicBezTo>
                <a:cubicBezTo>
                  <a:pt x="0" y="16020"/>
                  <a:pt x="450" y="16200"/>
                  <a:pt x="1125" y="16560"/>
                </a:cubicBezTo>
                <a:cubicBezTo>
                  <a:pt x="1125" y="16560"/>
                  <a:pt x="1125" y="16560"/>
                  <a:pt x="1125" y="16560"/>
                </a:cubicBezTo>
                <a:cubicBezTo>
                  <a:pt x="2250" y="16920"/>
                  <a:pt x="4050" y="17100"/>
                  <a:pt x="5625" y="17100"/>
                </a:cubicBezTo>
                <a:cubicBezTo>
                  <a:pt x="6075" y="17100"/>
                  <a:pt x="6525" y="17100"/>
                  <a:pt x="6750" y="1710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750" y="15120"/>
                  <a:pt x="6750" y="15120"/>
                  <a:pt x="6750" y="15120"/>
                </a:cubicBezTo>
                <a:cubicBezTo>
                  <a:pt x="6525" y="15120"/>
                  <a:pt x="6075" y="15120"/>
                  <a:pt x="5625" y="15120"/>
                </a:cubicBezTo>
                <a:cubicBezTo>
                  <a:pt x="4500" y="15120"/>
                  <a:pt x="3600" y="15120"/>
                  <a:pt x="2700" y="14940"/>
                </a:cubicBezTo>
                <a:close/>
                <a:moveTo>
                  <a:pt x="10125" y="2520"/>
                </a:moveTo>
                <a:cubicBezTo>
                  <a:pt x="10125" y="3960"/>
                  <a:pt x="10125" y="3960"/>
                  <a:pt x="10125" y="3960"/>
                </a:cubicBezTo>
                <a:cubicBezTo>
                  <a:pt x="10125" y="3960"/>
                  <a:pt x="10125" y="3960"/>
                  <a:pt x="10125" y="3960"/>
                </a:cubicBezTo>
                <a:cubicBezTo>
                  <a:pt x="10125" y="4500"/>
                  <a:pt x="11250" y="5040"/>
                  <a:pt x="13050" y="5220"/>
                </a:cubicBezTo>
                <a:cubicBezTo>
                  <a:pt x="13725" y="5400"/>
                  <a:pt x="14850" y="5400"/>
                  <a:pt x="15975" y="5400"/>
                </a:cubicBezTo>
                <a:cubicBezTo>
                  <a:pt x="19350" y="5400"/>
                  <a:pt x="21600" y="4680"/>
                  <a:pt x="21600" y="3960"/>
                </a:cubicBezTo>
                <a:cubicBezTo>
                  <a:pt x="21600" y="2520"/>
                  <a:pt x="21600" y="2520"/>
                  <a:pt x="21600" y="2520"/>
                </a:cubicBezTo>
                <a:cubicBezTo>
                  <a:pt x="20475" y="3240"/>
                  <a:pt x="18000" y="3600"/>
                  <a:pt x="15975" y="3600"/>
                </a:cubicBezTo>
                <a:cubicBezTo>
                  <a:pt x="13725" y="3600"/>
                  <a:pt x="11250" y="3240"/>
                  <a:pt x="10125" y="2520"/>
                </a:cubicBezTo>
                <a:close/>
                <a:moveTo>
                  <a:pt x="9450" y="9540"/>
                </a:moveTo>
                <a:cubicBezTo>
                  <a:pt x="9225" y="9540"/>
                  <a:pt x="9225" y="9540"/>
                  <a:pt x="9225" y="9540"/>
                </a:cubicBezTo>
                <a:cubicBezTo>
                  <a:pt x="8325" y="9180"/>
                  <a:pt x="6975" y="9180"/>
                  <a:pt x="5625" y="9180"/>
                </a:cubicBezTo>
                <a:cubicBezTo>
                  <a:pt x="2025" y="9180"/>
                  <a:pt x="0" y="10080"/>
                  <a:pt x="0" y="10620"/>
                </a:cubicBezTo>
                <a:cubicBezTo>
                  <a:pt x="0" y="11160"/>
                  <a:pt x="2025" y="12060"/>
                  <a:pt x="5625" y="12060"/>
                </a:cubicBezTo>
                <a:cubicBezTo>
                  <a:pt x="6075" y="12060"/>
                  <a:pt x="6525" y="12060"/>
                  <a:pt x="6975" y="12060"/>
                </a:cubicBezTo>
                <a:cubicBezTo>
                  <a:pt x="7425" y="11520"/>
                  <a:pt x="8325" y="11160"/>
                  <a:pt x="9450" y="10800"/>
                </a:cubicBezTo>
                <a:lnTo>
                  <a:pt x="9450" y="9540"/>
                </a:lnTo>
                <a:close/>
                <a:moveTo>
                  <a:pt x="6525" y="10980"/>
                </a:moveTo>
                <a:cubicBezTo>
                  <a:pt x="6525" y="10980"/>
                  <a:pt x="6525" y="10980"/>
                  <a:pt x="6525" y="10980"/>
                </a:cubicBezTo>
                <a:cubicBezTo>
                  <a:pt x="6525" y="11160"/>
                  <a:pt x="6525" y="11160"/>
                  <a:pt x="6300" y="11160"/>
                </a:cubicBezTo>
                <a:cubicBezTo>
                  <a:pt x="5850" y="11160"/>
                  <a:pt x="5850" y="11160"/>
                  <a:pt x="5850" y="11160"/>
                </a:cubicBezTo>
                <a:cubicBezTo>
                  <a:pt x="5625" y="11160"/>
                  <a:pt x="5625" y="11160"/>
                  <a:pt x="5625" y="10980"/>
                </a:cubicBezTo>
                <a:cubicBezTo>
                  <a:pt x="5625" y="10980"/>
                  <a:pt x="5625" y="10980"/>
                  <a:pt x="5625" y="10980"/>
                </a:cubicBezTo>
                <a:cubicBezTo>
                  <a:pt x="5175" y="10980"/>
                  <a:pt x="4725" y="10980"/>
                  <a:pt x="4500" y="10800"/>
                </a:cubicBezTo>
                <a:cubicBezTo>
                  <a:pt x="4500" y="10800"/>
                  <a:pt x="4500" y="10800"/>
                  <a:pt x="4500" y="10800"/>
                </a:cubicBezTo>
                <a:cubicBezTo>
                  <a:pt x="4725" y="10620"/>
                  <a:pt x="4725" y="10620"/>
                  <a:pt x="4725" y="10620"/>
                </a:cubicBezTo>
                <a:cubicBezTo>
                  <a:pt x="4725" y="10620"/>
                  <a:pt x="4950" y="10620"/>
                  <a:pt x="4950" y="10620"/>
                </a:cubicBezTo>
                <a:cubicBezTo>
                  <a:pt x="4950" y="10620"/>
                  <a:pt x="4950" y="10620"/>
                  <a:pt x="4950" y="10620"/>
                </a:cubicBezTo>
                <a:cubicBezTo>
                  <a:pt x="5175" y="10800"/>
                  <a:pt x="5625" y="10800"/>
                  <a:pt x="5850" y="10800"/>
                </a:cubicBezTo>
                <a:cubicBezTo>
                  <a:pt x="6075" y="10800"/>
                  <a:pt x="6525" y="10800"/>
                  <a:pt x="6525" y="10620"/>
                </a:cubicBezTo>
                <a:cubicBezTo>
                  <a:pt x="6300" y="10620"/>
                  <a:pt x="6300" y="10620"/>
                  <a:pt x="5625" y="10440"/>
                </a:cubicBezTo>
                <a:cubicBezTo>
                  <a:pt x="5175" y="10440"/>
                  <a:pt x="4275" y="10440"/>
                  <a:pt x="4050" y="10260"/>
                </a:cubicBezTo>
                <a:cubicBezTo>
                  <a:pt x="4050" y="10080"/>
                  <a:pt x="4275" y="9900"/>
                  <a:pt x="4725" y="9900"/>
                </a:cubicBezTo>
                <a:cubicBezTo>
                  <a:pt x="4725" y="9720"/>
                  <a:pt x="4725" y="9720"/>
                  <a:pt x="4725" y="9720"/>
                </a:cubicBezTo>
                <a:cubicBezTo>
                  <a:pt x="4725" y="9720"/>
                  <a:pt x="4725" y="9720"/>
                  <a:pt x="4950" y="9720"/>
                </a:cubicBezTo>
                <a:cubicBezTo>
                  <a:pt x="5400" y="9720"/>
                  <a:pt x="5400" y="9720"/>
                  <a:pt x="5400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5625" y="9720"/>
                  <a:pt x="5625" y="9720"/>
                  <a:pt x="5625" y="9720"/>
                </a:cubicBezTo>
                <a:cubicBezTo>
                  <a:pt x="6075" y="9900"/>
                  <a:pt x="6300" y="9900"/>
                  <a:pt x="6525" y="9900"/>
                </a:cubicBezTo>
                <a:cubicBezTo>
                  <a:pt x="6750" y="9900"/>
                  <a:pt x="6750" y="9900"/>
                  <a:pt x="6750" y="9900"/>
                </a:cubicBezTo>
                <a:cubicBezTo>
                  <a:pt x="6525" y="10080"/>
                  <a:pt x="6525" y="10080"/>
                  <a:pt x="6525" y="10080"/>
                </a:cubicBezTo>
                <a:cubicBezTo>
                  <a:pt x="6300" y="10080"/>
                  <a:pt x="6300" y="10080"/>
                  <a:pt x="6300" y="10080"/>
                </a:cubicBezTo>
                <a:cubicBezTo>
                  <a:pt x="6075" y="10080"/>
                  <a:pt x="5850" y="10080"/>
                  <a:pt x="5625" y="10080"/>
                </a:cubicBezTo>
                <a:cubicBezTo>
                  <a:pt x="5175" y="10080"/>
                  <a:pt x="4950" y="10080"/>
                  <a:pt x="4950" y="10080"/>
                </a:cubicBezTo>
                <a:cubicBezTo>
                  <a:pt x="4950" y="10260"/>
                  <a:pt x="5175" y="10260"/>
                  <a:pt x="5850" y="10260"/>
                </a:cubicBezTo>
                <a:cubicBezTo>
                  <a:pt x="6300" y="10260"/>
                  <a:pt x="7200" y="10440"/>
                  <a:pt x="7200" y="10620"/>
                </a:cubicBezTo>
                <a:cubicBezTo>
                  <a:pt x="7425" y="10800"/>
                  <a:pt x="6975" y="10980"/>
                  <a:pt x="6525" y="10980"/>
                </a:cubicBezTo>
                <a:close/>
                <a:moveTo>
                  <a:pt x="19800" y="15120"/>
                </a:moveTo>
                <a:cubicBezTo>
                  <a:pt x="19800" y="15120"/>
                  <a:pt x="19800" y="15120"/>
                  <a:pt x="19800" y="15120"/>
                </a:cubicBezTo>
                <a:cubicBezTo>
                  <a:pt x="20925" y="14940"/>
                  <a:pt x="21600" y="14400"/>
                  <a:pt x="21600" y="14040"/>
                </a:cubicBezTo>
                <a:cubicBezTo>
                  <a:pt x="21600" y="12600"/>
                  <a:pt x="21600" y="12600"/>
                  <a:pt x="21600" y="12600"/>
                </a:cubicBezTo>
                <a:cubicBezTo>
                  <a:pt x="21150" y="12780"/>
                  <a:pt x="20475" y="13140"/>
                  <a:pt x="19800" y="13320"/>
                </a:cubicBezTo>
                <a:lnTo>
                  <a:pt x="19800" y="15120"/>
                </a:lnTo>
                <a:close/>
                <a:moveTo>
                  <a:pt x="13275" y="11160"/>
                </a:moveTo>
                <a:cubicBezTo>
                  <a:pt x="9900" y="11160"/>
                  <a:pt x="7650" y="11880"/>
                  <a:pt x="7650" y="12600"/>
                </a:cubicBezTo>
                <a:cubicBezTo>
                  <a:pt x="7650" y="13140"/>
                  <a:pt x="9900" y="14040"/>
                  <a:pt x="13275" y="14040"/>
                </a:cubicBezTo>
                <a:cubicBezTo>
                  <a:pt x="16875" y="14040"/>
                  <a:pt x="19125" y="13140"/>
                  <a:pt x="19125" y="12600"/>
                </a:cubicBezTo>
                <a:cubicBezTo>
                  <a:pt x="19125" y="11880"/>
                  <a:pt x="16875" y="11160"/>
                  <a:pt x="13275" y="11160"/>
                </a:cubicBezTo>
                <a:close/>
                <a:moveTo>
                  <a:pt x="14175" y="13140"/>
                </a:moveTo>
                <a:cubicBezTo>
                  <a:pt x="14400" y="13140"/>
                  <a:pt x="14400" y="13140"/>
                  <a:pt x="14400" y="13140"/>
                </a:cubicBezTo>
                <a:cubicBezTo>
                  <a:pt x="14400" y="13320"/>
                  <a:pt x="14400" y="13320"/>
                  <a:pt x="14175" y="13320"/>
                </a:cubicBezTo>
                <a:cubicBezTo>
                  <a:pt x="13725" y="13320"/>
                  <a:pt x="13725" y="13320"/>
                  <a:pt x="13725" y="13320"/>
                </a:cubicBezTo>
                <a:cubicBezTo>
                  <a:pt x="13500" y="13320"/>
                  <a:pt x="13500" y="13320"/>
                  <a:pt x="13500" y="13140"/>
                </a:cubicBezTo>
                <a:cubicBezTo>
                  <a:pt x="13500" y="13140"/>
                  <a:pt x="13500" y="13140"/>
                  <a:pt x="13500" y="13140"/>
                </a:cubicBezTo>
                <a:cubicBezTo>
                  <a:pt x="13050" y="13140"/>
                  <a:pt x="12600" y="13140"/>
                  <a:pt x="12375" y="12960"/>
                </a:cubicBezTo>
                <a:cubicBezTo>
                  <a:pt x="12375" y="12960"/>
                  <a:pt x="12375" y="12960"/>
                  <a:pt x="12375" y="12960"/>
                </a:cubicBezTo>
                <a:cubicBezTo>
                  <a:pt x="12600" y="12780"/>
                  <a:pt x="12600" y="12780"/>
                  <a:pt x="12600" y="12780"/>
                </a:cubicBezTo>
                <a:cubicBezTo>
                  <a:pt x="12600" y="12780"/>
                  <a:pt x="12825" y="12780"/>
                  <a:pt x="12825" y="12780"/>
                </a:cubicBezTo>
                <a:cubicBezTo>
                  <a:pt x="12825" y="12780"/>
                  <a:pt x="12825" y="12780"/>
                  <a:pt x="12825" y="12780"/>
                </a:cubicBezTo>
                <a:cubicBezTo>
                  <a:pt x="13050" y="12960"/>
                  <a:pt x="13500" y="12960"/>
                  <a:pt x="13725" y="12960"/>
                </a:cubicBezTo>
                <a:cubicBezTo>
                  <a:pt x="13950" y="12960"/>
                  <a:pt x="14400" y="12960"/>
                  <a:pt x="14400" y="12780"/>
                </a:cubicBezTo>
                <a:cubicBezTo>
                  <a:pt x="14175" y="12780"/>
                  <a:pt x="14175" y="12780"/>
                  <a:pt x="13500" y="12600"/>
                </a:cubicBezTo>
                <a:cubicBezTo>
                  <a:pt x="13050" y="12600"/>
                  <a:pt x="12150" y="12600"/>
                  <a:pt x="11925" y="12420"/>
                </a:cubicBezTo>
                <a:cubicBezTo>
                  <a:pt x="11925" y="12240"/>
                  <a:pt x="12150" y="12060"/>
                  <a:pt x="12600" y="12060"/>
                </a:cubicBezTo>
                <a:cubicBezTo>
                  <a:pt x="12600" y="11880"/>
                  <a:pt x="12600" y="11880"/>
                  <a:pt x="12600" y="11880"/>
                </a:cubicBezTo>
                <a:cubicBezTo>
                  <a:pt x="12600" y="11880"/>
                  <a:pt x="12600" y="11880"/>
                  <a:pt x="12825" y="11880"/>
                </a:cubicBezTo>
                <a:cubicBezTo>
                  <a:pt x="13275" y="11880"/>
                  <a:pt x="13275" y="11880"/>
                  <a:pt x="13275" y="11880"/>
                </a:cubicBezTo>
                <a:cubicBezTo>
                  <a:pt x="13275" y="11880"/>
                  <a:pt x="13500" y="11880"/>
                  <a:pt x="13500" y="11880"/>
                </a:cubicBezTo>
                <a:cubicBezTo>
                  <a:pt x="13500" y="11880"/>
                  <a:pt x="13500" y="11880"/>
                  <a:pt x="13500" y="11880"/>
                </a:cubicBezTo>
                <a:cubicBezTo>
                  <a:pt x="13950" y="12060"/>
                  <a:pt x="14175" y="12060"/>
                  <a:pt x="14400" y="12060"/>
                </a:cubicBezTo>
                <a:cubicBezTo>
                  <a:pt x="14400" y="12060"/>
                  <a:pt x="14625" y="12060"/>
                  <a:pt x="14400" y="1206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4175" y="12240"/>
                  <a:pt x="14175" y="12240"/>
                  <a:pt x="14175" y="12240"/>
                </a:cubicBezTo>
                <a:cubicBezTo>
                  <a:pt x="13950" y="12240"/>
                  <a:pt x="13725" y="12240"/>
                  <a:pt x="13275" y="12240"/>
                </a:cubicBezTo>
                <a:cubicBezTo>
                  <a:pt x="13050" y="12240"/>
                  <a:pt x="12825" y="12240"/>
                  <a:pt x="12825" y="12240"/>
                </a:cubicBezTo>
                <a:cubicBezTo>
                  <a:pt x="12825" y="12420"/>
                  <a:pt x="13050" y="12420"/>
                  <a:pt x="13725" y="12420"/>
                </a:cubicBezTo>
                <a:cubicBezTo>
                  <a:pt x="14175" y="12420"/>
                  <a:pt x="15075" y="12600"/>
                  <a:pt x="15075" y="12780"/>
                </a:cubicBezTo>
                <a:cubicBezTo>
                  <a:pt x="15300" y="12960"/>
                  <a:pt x="14850" y="13140"/>
                  <a:pt x="14175" y="13140"/>
                </a:cubicBezTo>
                <a:close/>
                <a:moveTo>
                  <a:pt x="19800" y="12600"/>
                </a:moveTo>
                <a:cubicBezTo>
                  <a:pt x="19800" y="12600"/>
                  <a:pt x="19800" y="12600"/>
                  <a:pt x="19800" y="12600"/>
                </a:cubicBezTo>
                <a:cubicBezTo>
                  <a:pt x="20925" y="12240"/>
                  <a:pt x="21600" y="11880"/>
                  <a:pt x="21600" y="11520"/>
                </a:cubicBezTo>
                <a:cubicBezTo>
                  <a:pt x="21600" y="10080"/>
                  <a:pt x="21600" y="10080"/>
                  <a:pt x="21600" y="10080"/>
                </a:cubicBezTo>
                <a:cubicBezTo>
                  <a:pt x="20700" y="10620"/>
                  <a:pt x="19350" y="10800"/>
                  <a:pt x="17775" y="10980"/>
                </a:cubicBezTo>
                <a:cubicBezTo>
                  <a:pt x="19125" y="11340"/>
                  <a:pt x="19800" y="11880"/>
                  <a:pt x="19800" y="12600"/>
                </a:cubicBezTo>
                <a:close/>
                <a:moveTo>
                  <a:pt x="7650" y="13500"/>
                </a:moveTo>
                <a:cubicBezTo>
                  <a:pt x="7650" y="15120"/>
                  <a:pt x="7650" y="15120"/>
                  <a:pt x="7650" y="15120"/>
                </a:cubicBezTo>
                <a:cubicBezTo>
                  <a:pt x="7650" y="15660"/>
                  <a:pt x="9900" y="16560"/>
                  <a:pt x="13275" y="16560"/>
                </a:cubicBezTo>
                <a:cubicBezTo>
                  <a:pt x="16875" y="16560"/>
                  <a:pt x="19125" y="15660"/>
                  <a:pt x="19125" y="15120"/>
                </a:cubicBezTo>
                <a:cubicBezTo>
                  <a:pt x="19125" y="13500"/>
                  <a:pt x="19125" y="13500"/>
                  <a:pt x="19125" y="13500"/>
                </a:cubicBezTo>
                <a:cubicBezTo>
                  <a:pt x="18000" y="14220"/>
                  <a:pt x="15525" y="14580"/>
                  <a:pt x="13275" y="14580"/>
                </a:cubicBezTo>
                <a:cubicBezTo>
                  <a:pt x="11025" y="14580"/>
                  <a:pt x="8775" y="14220"/>
                  <a:pt x="7650" y="13500"/>
                </a:cubicBezTo>
                <a:close/>
                <a:moveTo>
                  <a:pt x="7650" y="18540"/>
                </a:move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800"/>
                  <a:pt x="7650" y="19800"/>
                </a:cubicBezTo>
                <a:cubicBezTo>
                  <a:pt x="7650" y="19800"/>
                  <a:pt x="7650" y="19980"/>
                  <a:pt x="7650" y="19980"/>
                </a:cubicBezTo>
                <a:cubicBezTo>
                  <a:pt x="7650" y="20160"/>
                  <a:pt x="7650" y="20160"/>
                  <a:pt x="7650" y="20160"/>
                </a:cubicBezTo>
                <a:cubicBezTo>
                  <a:pt x="7650" y="20700"/>
                  <a:pt x="9900" y="21600"/>
                  <a:pt x="13275" y="21600"/>
                </a:cubicBezTo>
                <a:cubicBezTo>
                  <a:pt x="16875" y="21600"/>
                  <a:pt x="19125" y="20700"/>
                  <a:pt x="19125" y="20160"/>
                </a:cubicBezTo>
                <a:cubicBezTo>
                  <a:pt x="19125" y="18540"/>
                  <a:pt x="19125" y="18540"/>
                  <a:pt x="19125" y="18540"/>
                </a:cubicBezTo>
                <a:cubicBezTo>
                  <a:pt x="18000" y="19260"/>
                  <a:pt x="15525" y="19620"/>
                  <a:pt x="13275" y="19620"/>
                </a:cubicBezTo>
                <a:cubicBezTo>
                  <a:pt x="11025" y="19620"/>
                  <a:pt x="8775" y="19260"/>
                  <a:pt x="7650" y="18540"/>
                </a:cubicBezTo>
                <a:close/>
                <a:moveTo>
                  <a:pt x="7650" y="16020"/>
                </a:moveTo>
                <a:cubicBezTo>
                  <a:pt x="7650" y="17640"/>
                  <a:pt x="7650" y="17640"/>
                  <a:pt x="7650" y="17640"/>
                </a:cubicBezTo>
                <a:cubicBezTo>
                  <a:pt x="7650" y="18180"/>
                  <a:pt x="9900" y="19080"/>
                  <a:pt x="13275" y="19080"/>
                </a:cubicBezTo>
                <a:cubicBezTo>
                  <a:pt x="16875" y="19080"/>
                  <a:pt x="19125" y="18180"/>
                  <a:pt x="19125" y="17640"/>
                </a:cubicBezTo>
                <a:cubicBezTo>
                  <a:pt x="19125" y="16020"/>
                  <a:pt x="19125" y="16020"/>
                  <a:pt x="19125" y="16020"/>
                </a:cubicBezTo>
                <a:cubicBezTo>
                  <a:pt x="18000" y="16740"/>
                  <a:pt x="15525" y="17100"/>
                  <a:pt x="13275" y="17100"/>
                </a:cubicBezTo>
                <a:cubicBezTo>
                  <a:pt x="11025" y="17100"/>
                  <a:pt x="8775" y="16740"/>
                  <a:pt x="7650" y="16020"/>
                </a:cubicBezTo>
                <a:close/>
                <a:moveTo>
                  <a:pt x="6525" y="12600"/>
                </a:moveTo>
                <a:cubicBezTo>
                  <a:pt x="6525" y="12600"/>
                  <a:pt x="6300" y="12600"/>
                  <a:pt x="6300" y="12600"/>
                </a:cubicBezTo>
                <a:cubicBezTo>
                  <a:pt x="6075" y="12600"/>
                  <a:pt x="5850" y="12780"/>
                  <a:pt x="5625" y="12780"/>
                </a:cubicBezTo>
                <a:cubicBezTo>
                  <a:pt x="5175" y="12780"/>
                  <a:pt x="4725" y="12600"/>
                  <a:pt x="4500" y="12600"/>
                </a:cubicBezTo>
                <a:cubicBezTo>
                  <a:pt x="3600" y="12600"/>
                  <a:pt x="2700" y="12420"/>
                  <a:pt x="1800" y="12240"/>
                </a:cubicBezTo>
                <a:cubicBezTo>
                  <a:pt x="1125" y="12240"/>
                  <a:pt x="450" y="11880"/>
                  <a:pt x="0" y="11700"/>
                </a:cubicBezTo>
                <a:cubicBezTo>
                  <a:pt x="0" y="12960"/>
                  <a:pt x="0" y="12960"/>
                  <a:pt x="0" y="12960"/>
                </a:cubicBezTo>
                <a:cubicBezTo>
                  <a:pt x="0" y="13140"/>
                  <a:pt x="0" y="13140"/>
                  <a:pt x="0" y="13320"/>
                </a:cubicBezTo>
                <a:cubicBezTo>
                  <a:pt x="0" y="13500"/>
                  <a:pt x="225" y="13500"/>
                  <a:pt x="225" y="13680"/>
                </a:cubicBezTo>
                <a:cubicBezTo>
                  <a:pt x="900" y="13860"/>
                  <a:pt x="1575" y="14040"/>
                  <a:pt x="2025" y="14220"/>
                </a:cubicBezTo>
                <a:cubicBezTo>
                  <a:pt x="2925" y="14400"/>
                  <a:pt x="3825" y="14580"/>
                  <a:pt x="4725" y="14580"/>
                </a:cubicBezTo>
                <a:cubicBezTo>
                  <a:pt x="5175" y="14580"/>
                  <a:pt x="5850" y="14580"/>
                  <a:pt x="6300" y="14580"/>
                </a:cubicBezTo>
                <a:cubicBezTo>
                  <a:pt x="6300" y="14580"/>
                  <a:pt x="6750" y="14580"/>
                  <a:pt x="6750" y="14580"/>
                </a:cubicBezTo>
                <a:cubicBezTo>
                  <a:pt x="6750" y="14400"/>
                  <a:pt x="6750" y="14400"/>
                  <a:pt x="6750" y="14400"/>
                </a:cubicBezTo>
                <a:cubicBezTo>
                  <a:pt x="6750" y="14040"/>
                  <a:pt x="6750" y="13860"/>
                  <a:pt x="6750" y="13500"/>
                </a:cubicBezTo>
                <a:cubicBezTo>
                  <a:pt x="6750" y="12960"/>
                  <a:pt x="6750" y="12960"/>
                  <a:pt x="6750" y="12960"/>
                </a:cubicBezTo>
                <a:cubicBezTo>
                  <a:pt x="6750" y="12780"/>
                  <a:pt x="6750" y="12780"/>
                  <a:pt x="6750" y="12600"/>
                </a:cubicBezTo>
                <a:cubicBezTo>
                  <a:pt x="6750" y="12600"/>
                  <a:pt x="6525" y="12600"/>
                  <a:pt x="6525" y="12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601" name="UNIX"/>
          <p:cNvSpPr txBox="1"/>
          <p:nvPr/>
        </p:nvSpPr>
        <p:spPr>
          <a:xfrm>
            <a:off x="6998941" y="9284525"/>
            <a:ext cx="982595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b="1" sz="2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UNIX</a:t>
            </a:r>
          </a:p>
        </p:txBody>
      </p:sp>
      <p:sp>
        <p:nvSpPr>
          <p:cNvPr id="602" name="Shape"/>
          <p:cNvSpPr/>
          <p:nvPr/>
        </p:nvSpPr>
        <p:spPr>
          <a:xfrm>
            <a:off x="4756017" y="7081339"/>
            <a:ext cx="762861" cy="448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0" y="14400"/>
                  <a:pt x="0" y="7200"/>
                  <a:pt x="0" y="0"/>
                </a:cubicBezTo>
                <a:cubicBezTo>
                  <a:pt x="300" y="0"/>
                  <a:pt x="600" y="0"/>
                  <a:pt x="900" y="0"/>
                </a:cubicBezTo>
                <a:cubicBezTo>
                  <a:pt x="900" y="7200"/>
                  <a:pt x="900" y="14400"/>
                  <a:pt x="900" y="21600"/>
                </a:cubicBezTo>
                <a:cubicBezTo>
                  <a:pt x="600" y="21600"/>
                  <a:pt x="300" y="21600"/>
                  <a:pt x="0" y="21600"/>
                </a:cubicBezTo>
                <a:close/>
                <a:moveTo>
                  <a:pt x="1200" y="21600"/>
                </a:moveTo>
                <a:cubicBezTo>
                  <a:pt x="1200" y="14400"/>
                  <a:pt x="1200" y="7200"/>
                  <a:pt x="1200" y="0"/>
                </a:cubicBezTo>
                <a:cubicBezTo>
                  <a:pt x="1500" y="0"/>
                  <a:pt x="1500" y="0"/>
                  <a:pt x="1800" y="0"/>
                </a:cubicBezTo>
                <a:cubicBezTo>
                  <a:pt x="1800" y="7200"/>
                  <a:pt x="1800" y="14400"/>
                  <a:pt x="1800" y="21600"/>
                </a:cubicBezTo>
                <a:cubicBezTo>
                  <a:pt x="1500" y="21600"/>
                  <a:pt x="1500" y="21600"/>
                  <a:pt x="1200" y="21600"/>
                </a:cubicBezTo>
                <a:close/>
                <a:moveTo>
                  <a:pt x="2400" y="21600"/>
                </a:moveTo>
                <a:cubicBezTo>
                  <a:pt x="2400" y="14400"/>
                  <a:pt x="2400" y="7200"/>
                  <a:pt x="2400" y="0"/>
                </a:cubicBezTo>
                <a:cubicBezTo>
                  <a:pt x="2400" y="0"/>
                  <a:pt x="2700" y="0"/>
                  <a:pt x="2700" y="0"/>
                </a:cubicBezTo>
                <a:cubicBezTo>
                  <a:pt x="2700" y="7200"/>
                  <a:pt x="2700" y="14400"/>
                  <a:pt x="2700" y="21600"/>
                </a:cubicBezTo>
                <a:cubicBezTo>
                  <a:pt x="2700" y="21600"/>
                  <a:pt x="2700" y="21600"/>
                  <a:pt x="2400" y="21600"/>
                </a:cubicBezTo>
                <a:close/>
                <a:moveTo>
                  <a:pt x="4200" y="21600"/>
                </a:moveTo>
                <a:cubicBezTo>
                  <a:pt x="4200" y="14400"/>
                  <a:pt x="4200" y="7200"/>
                  <a:pt x="4200" y="0"/>
                </a:cubicBezTo>
                <a:cubicBezTo>
                  <a:pt x="4500" y="0"/>
                  <a:pt x="4500" y="0"/>
                  <a:pt x="4800" y="0"/>
                </a:cubicBezTo>
                <a:cubicBezTo>
                  <a:pt x="4800" y="7200"/>
                  <a:pt x="4800" y="14400"/>
                  <a:pt x="4800" y="21600"/>
                </a:cubicBezTo>
                <a:cubicBezTo>
                  <a:pt x="4500" y="21600"/>
                  <a:pt x="4500" y="21600"/>
                  <a:pt x="4200" y="21600"/>
                </a:cubicBezTo>
                <a:close/>
                <a:moveTo>
                  <a:pt x="5700" y="21600"/>
                </a:moveTo>
                <a:cubicBezTo>
                  <a:pt x="5700" y="14400"/>
                  <a:pt x="5700" y="7200"/>
                  <a:pt x="5700" y="0"/>
                </a:cubicBezTo>
                <a:cubicBezTo>
                  <a:pt x="6000" y="0"/>
                  <a:pt x="6300" y="0"/>
                  <a:pt x="6600" y="0"/>
                </a:cubicBezTo>
                <a:cubicBezTo>
                  <a:pt x="6600" y="7200"/>
                  <a:pt x="6600" y="14400"/>
                  <a:pt x="6600" y="21600"/>
                </a:cubicBezTo>
                <a:cubicBezTo>
                  <a:pt x="6300" y="21600"/>
                  <a:pt x="6000" y="21600"/>
                  <a:pt x="5700" y="21600"/>
                </a:cubicBezTo>
                <a:close/>
                <a:moveTo>
                  <a:pt x="7800" y="21600"/>
                </a:moveTo>
                <a:cubicBezTo>
                  <a:pt x="7800" y="14400"/>
                  <a:pt x="7800" y="7200"/>
                  <a:pt x="7800" y="0"/>
                </a:cubicBezTo>
                <a:cubicBezTo>
                  <a:pt x="7800" y="0"/>
                  <a:pt x="8100" y="0"/>
                  <a:pt x="8100" y="0"/>
                </a:cubicBezTo>
                <a:cubicBezTo>
                  <a:pt x="8100" y="7200"/>
                  <a:pt x="8100" y="14400"/>
                  <a:pt x="8100" y="21600"/>
                </a:cubicBezTo>
                <a:cubicBezTo>
                  <a:pt x="8100" y="21600"/>
                  <a:pt x="7800" y="21600"/>
                  <a:pt x="7800" y="21600"/>
                </a:cubicBezTo>
                <a:close/>
                <a:moveTo>
                  <a:pt x="8400" y="21600"/>
                </a:moveTo>
                <a:cubicBezTo>
                  <a:pt x="8400" y="14400"/>
                  <a:pt x="8400" y="7200"/>
                  <a:pt x="8400" y="0"/>
                </a:cubicBezTo>
                <a:cubicBezTo>
                  <a:pt x="8700" y="0"/>
                  <a:pt x="8700" y="0"/>
                  <a:pt x="9000" y="0"/>
                </a:cubicBezTo>
                <a:cubicBezTo>
                  <a:pt x="9000" y="7200"/>
                  <a:pt x="9000" y="14400"/>
                  <a:pt x="9000" y="21600"/>
                </a:cubicBezTo>
                <a:cubicBezTo>
                  <a:pt x="8700" y="21600"/>
                  <a:pt x="8700" y="21600"/>
                  <a:pt x="8400" y="21600"/>
                </a:cubicBezTo>
                <a:close/>
                <a:moveTo>
                  <a:pt x="9300" y="21600"/>
                </a:moveTo>
                <a:cubicBezTo>
                  <a:pt x="9300" y="14400"/>
                  <a:pt x="9300" y="7200"/>
                  <a:pt x="9300" y="0"/>
                </a:cubicBezTo>
                <a:cubicBezTo>
                  <a:pt x="9300" y="0"/>
                  <a:pt x="9600" y="0"/>
                  <a:pt x="9600" y="0"/>
                </a:cubicBezTo>
                <a:cubicBezTo>
                  <a:pt x="9600" y="7200"/>
                  <a:pt x="9600" y="14400"/>
                  <a:pt x="9600" y="21600"/>
                </a:cubicBezTo>
                <a:cubicBezTo>
                  <a:pt x="9600" y="21600"/>
                  <a:pt x="9300" y="21600"/>
                  <a:pt x="9300" y="21600"/>
                </a:cubicBezTo>
                <a:close/>
                <a:moveTo>
                  <a:pt x="10800" y="21600"/>
                </a:moveTo>
                <a:cubicBezTo>
                  <a:pt x="10800" y="14400"/>
                  <a:pt x="10800" y="7200"/>
                  <a:pt x="10800" y="0"/>
                </a:cubicBezTo>
                <a:cubicBezTo>
                  <a:pt x="11100" y="0"/>
                  <a:pt x="11400" y="0"/>
                  <a:pt x="11400" y="0"/>
                </a:cubicBezTo>
                <a:cubicBezTo>
                  <a:pt x="11400" y="7200"/>
                  <a:pt x="11400" y="14400"/>
                  <a:pt x="11400" y="21600"/>
                </a:cubicBezTo>
                <a:cubicBezTo>
                  <a:pt x="11400" y="21600"/>
                  <a:pt x="11100" y="21600"/>
                  <a:pt x="10800" y="21600"/>
                </a:cubicBezTo>
                <a:close/>
                <a:moveTo>
                  <a:pt x="12600" y="21600"/>
                </a:moveTo>
                <a:cubicBezTo>
                  <a:pt x="12600" y="14400"/>
                  <a:pt x="12600" y="7200"/>
                  <a:pt x="12600" y="0"/>
                </a:cubicBezTo>
                <a:cubicBezTo>
                  <a:pt x="12900" y="0"/>
                  <a:pt x="13200" y="0"/>
                  <a:pt x="13500" y="0"/>
                </a:cubicBezTo>
                <a:cubicBezTo>
                  <a:pt x="13500" y="7200"/>
                  <a:pt x="13500" y="14400"/>
                  <a:pt x="13500" y="21600"/>
                </a:cubicBezTo>
                <a:cubicBezTo>
                  <a:pt x="13200" y="21600"/>
                  <a:pt x="12900" y="21600"/>
                  <a:pt x="12600" y="21600"/>
                </a:cubicBezTo>
                <a:close/>
                <a:moveTo>
                  <a:pt x="14100" y="21600"/>
                </a:moveTo>
                <a:cubicBezTo>
                  <a:pt x="14100" y="14400"/>
                  <a:pt x="14100" y="7200"/>
                  <a:pt x="14100" y="0"/>
                </a:cubicBezTo>
                <a:cubicBezTo>
                  <a:pt x="14400" y="0"/>
                  <a:pt x="14700" y="0"/>
                  <a:pt x="15000" y="0"/>
                </a:cubicBezTo>
                <a:cubicBezTo>
                  <a:pt x="15000" y="7200"/>
                  <a:pt x="15000" y="14400"/>
                  <a:pt x="15000" y="21600"/>
                </a:cubicBezTo>
                <a:cubicBezTo>
                  <a:pt x="14700" y="21600"/>
                  <a:pt x="14400" y="21600"/>
                  <a:pt x="14100" y="21600"/>
                </a:cubicBezTo>
                <a:close/>
                <a:moveTo>
                  <a:pt x="15600" y="21600"/>
                </a:moveTo>
                <a:cubicBezTo>
                  <a:pt x="15600" y="14400"/>
                  <a:pt x="15600" y="7200"/>
                  <a:pt x="15600" y="0"/>
                </a:cubicBezTo>
                <a:cubicBezTo>
                  <a:pt x="15900" y="0"/>
                  <a:pt x="16200" y="0"/>
                  <a:pt x="16500" y="0"/>
                </a:cubicBezTo>
                <a:cubicBezTo>
                  <a:pt x="16500" y="7200"/>
                  <a:pt x="16500" y="14400"/>
                  <a:pt x="16500" y="21600"/>
                </a:cubicBezTo>
                <a:cubicBezTo>
                  <a:pt x="16200" y="21600"/>
                  <a:pt x="15900" y="21600"/>
                  <a:pt x="15600" y="21600"/>
                </a:cubicBezTo>
                <a:close/>
                <a:moveTo>
                  <a:pt x="16800" y="21600"/>
                </a:moveTo>
                <a:cubicBezTo>
                  <a:pt x="16800" y="14400"/>
                  <a:pt x="16800" y="7200"/>
                  <a:pt x="16800" y="0"/>
                </a:cubicBezTo>
                <a:cubicBezTo>
                  <a:pt x="17100" y="0"/>
                  <a:pt x="17400" y="0"/>
                  <a:pt x="17700" y="0"/>
                </a:cubicBezTo>
                <a:cubicBezTo>
                  <a:pt x="17700" y="7200"/>
                  <a:pt x="17700" y="14400"/>
                  <a:pt x="17700" y="21600"/>
                </a:cubicBezTo>
                <a:cubicBezTo>
                  <a:pt x="17400" y="21600"/>
                  <a:pt x="17100" y="21600"/>
                  <a:pt x="16800" y="21600"/>
                </a:cubicBezTo>
                <a:close/>
                <a:moveTo>
                  <a:pt x="18600" y="21600"/>
                </a:moveTo>
                <a:cubicBezTo>
                  <a:pt x="18600" y="14400"/>
                  <a:pt x="18600" y="7200"/>
                  <a:pt x="18600" y="0"/>
                </a:cubicBezTo>
                <a:cubicBezTo>
                  <a:pt x="19200" y="0"/>
                  <a:pt x="19500" y="0"/>
                  <a:pt x="19800" y="0"/>
                </a:cubicBezTo>
                <a:cubicBezTo>
                  <a:pt x="19800" y="7200"/>
                  <a:pt x="19800" y="14400"/>
                  <a:pt x="19800" y="21600"/>
                </a:cubicBezTo>
                <a:cubicBezTo>
                  <a:pt x="19500" y="21600"/>
                  <a:pt x="19200" y="21600"/>
                  <a:pt x="18600" y="21600"/>
                </a:cubicBezTo>
                <a:close/>
                <a:moveTo>
                  <a:pt x="20100" y="21600"/>
                </a:moveTo>
                <a:cubicBezTo>
                  <a:pt x="20100" y="14400"/>
                  <a:pt x="20100" y="7200"/>
                  <a:pt x="20100" y="0"/>
                </a:cubicBezTo>
                <a:cubicBezTo>
                  <a:pt x="20400" y="0"/>
                  <a:pt x="20400" y="0"/>
                  <a:pt x="20700" y="0"/>
                </a:cubicBezTo>
                <a:cubicBezTo>
                  <a:pt x="20700" y="7200"/>
                  <a:pt x="20700" y="14400"/>
                  <a:pt x="20700" y="21600"/>
                </a:cubicBezTo>
                <a:cubicBezTo>
                  <a:pt x="20400" y="21600"/>
                  <a:pt x="20400" y="21600"/>
                  <a:pt x="20100" y="21600"/>
                </a:cubicBezTo>
                <a:close/>
                <a:moveTo>
                  <a:pt x="21000" y="21600"/>
                </a:moveTo>
                <a:cubicBezTo>
                  <a:pt x="21000" y="14400"/>
                  <a:pt x="21000" y="7200"/>
                  <a:pt x="21000" y="0"/>
                </a:cubicBezTo>
                <a:cubicBezTo>
                  <a:pt x="21300" y="0"/>
                  <a:pt x="21600" y="0"/>
                  <a:pt x="21600" y="0"/>
                </a:cubicBezTo>
                <a:cubicBezTo>
                  <a:pt x="21600" y="7200"/>
                  <a:pt x="21600" y="14400"/>
                  <a:pt x="21600" y="21600"/>
                </a:cubicBezTo>
                <a:cubicBezTo>
                  <a:pt x="21600" y="21600"/>
                  <a:pt x="21300" y="21600"/>
                  <a:pt x="21000" y="216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603" name="Shape"/>
          <p:cNvSpPr/>
          <p:nvPr/>
        </p:nvSpPr>
        <p:spPr>
          <a:xfrm>
            <a:off x="4484025" y="7361663"/>
            <a:ext cx="589625" cy="719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79997F"/>
            </a:solidFill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604" name="Organisation"/>
          <p:cNvSpPr/>
          <p:nvPr/>
        </p:nvSpPr>
        <p:spPr>
          <a:xfrm>
            <a:off x="8118659" y="6822177"/>
            <a:ext cx="1125184" cy="9669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974" y="0"/>
                </a:moveTo>
                <a:cubicBezTo>
                  <a:pt x="7706" y="0"/>
                  <a:pt x="7487" y="255"/>
                  <a:pt x="7487" y="566"/>
                </a:cubicBezTo>
                <a:lnTo>
                  <a:pt x="7487" y="3615"/>
                </a:lnTo>
                <a:cubicBezTo>
                  <a:pt x="7487" y="3926"/>
                  <a:pt x="7706" y="4181"/>
                  <a:pt x="7974" y="4181"/>
                </a:cubicBezTo>
                <a:lnTo>
                  <a:pt x="10530" y="4181"/>
                </a:lnTo>
                <a:lnTo>
                  <a:pt x="10530" y="7322"/>
                </a:lnTo>
                <a:lnTo>
                  <a:pt x="3210" y="7322"/>
                </a:lnTo>
                <a:cubicBezTo>
                  <a:pt x="3102" y="7322"/>
                  <a:pt x="3015" y="7425"/>
                  <a:pt x="3015" y="7550"/>
                </a:cubicBezTo>
                <a:lnTo>
                  <a:pt x="3015" y="10705"/>
                </a:lnTo>
                <a:lnTo>
                  <a:pt x="974" y="10705"/>
                </a:lnTo>
                <a:cubicBezTo>
                  <a:pt x="706" y="10705"/>
                  <a:pt x="487" y="10960"/>
                  <a:pt x="487" y="11271"/>
                </a:cubicBezTo>
                <a:lnTo>
                  <a:pt x="487" y="13737"/>
                </a:lnTo>
                <a:cubicBezTo>
                  <a:pt x="487" y="14049"/>
                  <a:pt x="706" y="14304"/>
                  <a:pt x="974" y="14304"/>
                </a:cubicBezTo>
                <a:lnTo>
                  <a:pt x="3015" y="14304"/>
                </a:lnTo>
                <a:lnTo>
                  <a:pt x="3015" y="17244"/>
                </a:lnTo>
                <a:lnTo>
                  <a:pt x="1350" y="17244"/>
                </a:lnTo>
                <a:cubicBezTo>
                  <a:pt x="1243" y="17244"/>
                  <a:pt x="1156" y="17345"/>
                  <a:pt x="1156" y="17470"/>
                </a:cubicBezTo>
                <a:lnTo>
                  <a:pt x="1156" y="19454"/>
                </a:lnTo>
                <a:lnTo>
                  <a:pt x="274" y="19454"/>
                </a:lnTo>
                <a:cubicBezTo>
                  <a:pt x="124" y="19454"/>
                  <a:pt x="0" y="19598"/>
                  <a:pt x="0" y="19773"/>
                </a:cubicBezTo>
                <a:lnTo>
                  <a:pt x="0" y="21281"/>
                </a:lnTo>
                <a:cubicBezTo>
                  <a:pt x="0" y="21456"/>
                  <a:pt x="124" y="21600"/>
                  <a:pt x="274" y="21600"/>
                </a:cubicBezTo>
                <a:lnTo>
                  <a:pt x="2579" y="21600"/>
                </a:lnTo>
                <a:cubicBezTo>
                  <a:pt x="2729" y="21600"/>
                  <a:pt x="2853" y="21456"/>
                  <a:pt x="2853" y="21281"/>
                </a:cubicBezTo>
                <a:lnTo>
                  <a:pt x="2853" y="19773"/>
                </a:lnTo>
                <a:cubicBezTo>
                  <a:pt x="2853" y="19599"/>
                  <a:pt x="2729" y="19454"/>
                  <a:pt x="2579" y="19454"/>
                </a:cubicBezTo>
                <a:lnTo>
                  <a:pt x="1697" y="19454"/>
                </a:lnTo>
                <a:lnTo>
                  <a:pt x="1697" y="18111"/>
                </a:lnTo>
                <a:cubicBezTo>
                  <a:pt x="1697" y="17987"/>
                  <a:pt x="1784" y="17885"/>
                  <a:pt x="1891" y="17885"/>
                </a:cubicBezTo>
                <a:lnTo>
                  <a:pt x="4629" y="17885"/>
                </a:lnTo>
                <a:cubicBezTo>
                  <a:pt x="4736" y="17885"/>
                  <a:pt x="4824" y="17987"/>
                  <a:pt x="4824" y="18111"/>
                </a:cubicBezTo>
                <a:lnTo>
                  <a:pt x="4824" y="19454"/>
                </a:lnTo>
                <a:lnTo>
                  <a:pt x="3941" y="19454"/>
                </a:lnTo>
                <a:cubicBezTo>
                  <a:pt x="3791" y="19454"/>
                  <a:pt x="3668" y="19598"/>
                  <a:pt x="3668" y="19773"/>
                </a:cubicBezTo>
                <a:lnTo>
                  <a:pt x="3668" y="21281"/>
                </a:lnTo>
                <a:cubicBezTo>
                  <a:pt x="3668" y="21456"/>
                  <a:pt x="3791" y="21600"/>
                  <a:pt x="3941" y="21600"/>
                </a:cubicBezTo>
                <a:lnTo>
                  <a:pt x="6247" y="21600"/>
                </a:lnTo>
                <a:cubicBezTo>
                  <a:pt x="6397" y="21600"/>
                  <a:pt x="6519" y="21456"/>
                  <a:pt x="6519" y="21281"/>
                </a:cubicBezTo>
                <a:lnTo>
                  <a:pt x="6519" y="19773"/>
                </a:lnTo>
                <a:cubicBezTo>
                  <a:pt x="6519" y="19599"/>
                  <a:pt x="6397" y="19454"/>
                  <a:pt x="6247" y="19454"/>
                </a:cubicBezTo>
                <a:lnTo>
                  <a:pt x="5365" y="19454"/>
                </a:lnTo>
                <a:lnTo>
                  <a:pt x="5365" y="17470"/>
                </a:lnTo>
                <a:cubicBezTo>
                  <a:pt x="5365" y="17345"/>
                  <a:pt x="5277" y="17244"/>
                  <a:pt x="5170" y="17244"/>
                </a:cubicBezTo>
                <a:lnTo>
                  <a:pt x="3556" y="17244"/>
                </a:lnTo>
                <a:lnTo>
                  <a:pt x="3556" y="14304"/>
                </a:lnTo>
                <a:lnTo>
                  <a:pt x="5549" y="14304"/>
                </a:lnTo>
                <a:cubicBezTo>
                  <a:pt x="5816" y="14304"/>
                  <a:pt x="6035" y="14049"/>
                  <a:pt x="6035" y="13737"/>
                </a:cubicBezTo>
                <a:lnTo>
                  <a:pt x="6035" y="11271"/>
                </a:lnTo>
                <a:cubicBezTo>
                  <a:pt x="6035" y="10960"/>
                  <a:pt x="5816" y="10705"/>
                  <a:pt x="5549" y="10705"/>
                </a:cubicBezTo>
                <a:lnTo>
                  <a:pt x="3556" y="10705"/>
                </a:lnTo>
                <a:lnTo>
                  <a:pt x="3556" y="8179"/>
                </a:lnTo>
                <a:cubicBezTo>
                  <a:pt x="3556" y="8055"/>
                  <a:pt x="3643" y="7951"/>
                  <a:pt x="3750" y="7951"/>
                </a:cubicBezTo>
                <a:lnTo>
                  <a:pt x="10530" y="7951"/>
                </a:lnTo>
                <a:lnTo>
                  <a:pt x="10530" y="10705"/>
                </a:lnTo>
                <a:lnTo>
                  <a:pt x="8513" y="10705"/>
                </a:lnTo>
                <a:cubicBezTo>
                  <a:pt x="8246" y="10705"/>
                  <a:pt x="8026" y="10960"/>
                  <a:pt x="8026" y="11271"/>
                </a:cubicBezTo>
                <a:lnTo>
                  <a:pt x="8026" y="13737"/>
                </a:lnTo>
                <a:cubicBezTo>
                  <a:pt x="8026" y="14049"/>
                  <a:pt x="8246" y="14304"/>
                  <a:pt x="8513" y="14304"/>
                </a:cubicBezTo>
                <a:lnTo>
                  <a:pt x="10530" y="14304"/>
                </a:lnTo>
                <a:lnTo>
                  <a:pt x="10530" y="17244"/>
                </a:lnTo>
                <a:lnTo>
                  <a:pt x="8890" y="17244"/>
                </a:lnTo>
                <a:cubicBezTo>
                  <a:pt x="8783" y="17244"/>
                  <a:pt x="8696" y="17345"/>
                  <a:pt x="8696" y="17470"/>
                </a:cubicBezTo>
                <a:lnTo>
                  <a:pt x="8696" y="19454"/>
                </a:lnTo>
                <a:lnTo>
                  <a:pt x="7790" y="19454"/>
                </a:lnTo>
                <a:cubicBezTo>
                  <a:pt x="7640" y="19454"/>
                  <a:pt x="7516" y="19598"/>
                  <a:pt x="7516" y="19773"/>
                </a:cubicBezTo>
                <a:lnTo>
                  <a:pt x="7516" y="21281"/>
                </a:lnTo>
                <a:cubicBezTo>
                  <a:pt x="7516" y="21456"/>
                  <a:pt x="7640" y="21600"/>
                  <a:pt x="7790" y="21600"/>
                </a:cubicBezTo>
                <a:lnTo>
                  <a:pt x="10095" y="21600"/>
                </a:lnTo>
                <a:cubicBezTo>
                  <a:pt x="10245" y="21600"/>
                  <a:pt x="10367" y="21456"/>
                  <a:pt x="10367" y="21281"/>
                </a:cubicBezTo>
                <a:lnTo>
                  <a:pt x="10367" y="19773"/>
                </a:lnTo>
                <a:cubicBezTo>
                  <a:pt x="10367" y="19599"/>
                  <a:pt x="10245" y="19454"/>
                  <a:pt x="10095" y="19454"/>
                </a:cubicBezTo>
                <a:lnTo>
                  <a:pt x="9237" y="19454"/>
                </a:lnTo>
                <a:lnTo>
                  <a:pt x="9237" y="18111"/>
                </a:lnTo>
                <a:cubicBezTo>
                  <a:pt x="9237" y="17987"/>
                  <a:pt x="9324" y="17885"/>
                  <a:pt x="9431" y="17885"/>
                </a:cubicBezTo>
                <a:lnTo>
                  <a:pt x="12169" y="17885"/>
                </a:lnTo>
                <a:cubicBezTo>
                  <a:pt x="12276" y="17885"/>
                  <a:pt x="12363" y="17987"/>
                  <a:pt x="12363" y="18111"/>
                </a:cubicBezTo>
                <a:lnTo>
                  <a:pt x="12363" y="19454"/>
                </a:lnTo>
                <a:lnTo>
                  <a:pt x="11505" y="19454"/>
                </a:lnTo>
                <a:cubicBezTo>
                  <a:pt x="11355" y="19454"/>
                  <a:pt x="11233" y="19599"/>
                  <a:pt x="11233" y="19773"/>
                </a:cubicBezTo>
                <a:lnTo>
                  <a:pt x="11233" y="21281"/>
                </a:lnTo>
                <a:cubicBezTo>
                  <a:pt x="11233" y="21456"/>
                  <a:pt x="11355" y="21600"/>
                  <a:pt x="11505" y="21600"/>
                </a:cubicBezTo>
                <a:lnTo>
                  <a:pt x="13810" y="21600"/>
                </a:lnTo>
                <a:cubicBezTo>
                  <a:pt x="13960" y="21600"/>
                  <a:pt x="14084" y="21456"/>
                  <a:pt x="14084" y="21281"/>
                </a:cubicBezTo>
                <a:lnTo>
                  <a:pt x="14084" y="19773"/>
                </a:lnTo>
                <a:cubicBezTo>
                  <a:pt x="14084" y="19599"/>
                  <a:pt x="13960" y="19454"/>
                  <a:pt x="13810" y="19454"/>
                </a:cubicBezTo>
                <a:lnTo>
                  <a:pt x="12904" y="19454"/>
                </a:lnTo>
                <a:lnTo>
                  <a:pt x="12904" y="17470"/>
                </a:lnTo>
                <a:cubicBezTo>
                  <a:pt x="12904" y="17345"/>
                  <a:pt x="12817" y="17244"/>
                  <a:pt x="12710" y="17244"/>
                </a:cubicBezTo>
                <a:lnTo>
                  <a:pt x="11070" y="17244"/>
                </a:lnTo>
                <a:lnTo>
                  <a:pt x="11070" y="14304"/>
                </a:lnTo>
                <a:lnTo>
                  <a:pt x="13087" y="14304"/>
                </a:lnTo>
                <a:cubicBezTo>
                  <a:pt x="13354" y="14304"/>
                  <a:pt x="13574" y="14049"/>
                  <a:pt x="13574" y="13737"/>
                </a:cubicBezTo>
                <a:lnTo>
                  <a:pt x="13574" y="11271"/>
                </a:lnTo>
                <a:cubicBezTo>
                  <a:pt x="13574" y="10960"/>
                  <a:pt x="13354" y="10705"/>
                  <a:pt x="13087" y="10705"/>
                </a:cubicBezTo>
                <a:lnTo>
                  <a:pt x="11070" y="10705"/>
                </a:lnTo>
                <a:lnTo>
                  <a:pt x="11070" y="7951"/>
                </a:lnTo>
                <a:lnTo>
                  <a:pt x="17850" y="7951"/>
                </a:lnTo>
                <a:cubicBezTo>
                  <a:pt x="17957" y="7951"/>
                  <a:pt x="18044" y="8055"/>
                  <a:pt x="18044" y="8179"/>
                </a:cubicBezTo>
                <a:lnTo>
                  <a:pt x="18044" y="10705"/>
                </a:lnTo>
                <a:lnTo>
                  <a:pt x="16051" y="10705"/>
                </a:lnTo>
                <a:cubicBezTo>
                  <a:pt x="15784" y="10705"/>
                  <a:pt x="15565" y="10960"/>
                  <a:pt x="15565" y="11271"/>
                </a:cubicBezTo>
                <a:lnTo>
                  <a:pt x="15565" y="13737"/>
                </a:lnTo>
                <a:cubicBezTo>
                  <a:pt x="15565" y="14049"/>
                  <a:pt x="15784" y="14304"/>
                  <a:pt x="16051" y="14304"/>
                </a:cubicBezTo>
                <a:lnTo>
                  <a:pt x="18044" y="14304"/>
                </a:lnTo>
                <a:lnTo>
                  <a:pt x="18044" y="17244"/>
                </a:lnTo>
                <a:lnTo>
                  <a:pt x="16430" y="17244"/>
                </a:lnTo>
                <a:cubicBezTo>
                  <a:pt x="16323" y="17244"/>
                  <a:pt x="16235" y="17345"/>
                  <a:pt x="16235" y="17470"/>
                </a:cubicBezTo>
                <a:lnTo>
                  <a:pt x="16235" y="19454"/>
                </a:lnTo>
                <a:lnTo>
                  <a:pt x="15353" y="19454"/>
                </a:lnTo>
                <a:cubicBezTo>
                  <a:pt x="15203" y="19454"/>
                  <a:pt x="15079" y="19599"/>
                  <a:pt x="15079" y="19773"/>
                </a:cubicBezTo>
                <a:lnTo>
                  <a:pt x="15079" y="21281"/>
                </a:lnTo>
                <a:cubicBezTo>
                  <a:pt x="15079" y="21456"/>
                  <a:pt x="15203" y="21600"/>
                  <a:pt x="15353" y="21600"/>
                </a:cubicBezTo>
                <a:lnTo>
                  <a:pt x="17659" y="21600"/>
                </a:lnTo>
                <a:cubicBezTo>
                  <a:pt x="17809" y="21600"/>
                  <a:pt x="17931" y="21456"/>
                  <a:pt x="17931" y="21281"/>
                </a:cubicBezTo>
                <a:lnTo>
                  <a:pt x="17931" y="19773"/>
                </a:lnTo>
                <a:cubicBezTo>
                  <a:pt x="17931" y="19599"/>
                  <a:pt x="17809" y="19454"/>
                  <a:pt x="17659" y="19454"/>
                </a:cubicBezTo>
                <a:lnTo>
                  <a:pt x="16776" y="19454"/>
                </a:lnTo>
                <a:lnTo>
                  <a:pt x="16776" y="18111"/>
                </a:lnTo>
                <a:cubicBezTo>
                  <a:pt x="16776" y="17987"/>
                  <a:pt x="16864" y="17885"/>
                  <a:pt x="16971" y="17885"/>
                </a:cubicBezTo>
                <a:lnTo>
                  <a:pt x="19709" y="17885"/>
                </a:lnTo>
                <a:cubicBezTo>
                  <a:pt x="19816" y="17885"/>
                  <a:pt x="19903" y="17987"/>
                  <a:pt x="19903" y="18111"/>
                </a:cubicBezTo>
                <a:lnTo>
                  <a:pt x="19903" y="19454"/>
                </a:lnTo>
                <a:lnTo>
                  <a:pt x="19021" y="19454"/>
                </a:lnTo>
                <a:cubicBezTo>
                  <a:pt x="18871" y="19454"/>
                  <a:pt x="18747" y="19599"/>
                  <a:pt x="18747" y="19773"/>
                </a:cubicBezTo>
                <a:lnTo>
                  <a:pt x="18747" y="21281"/>
                </a:lnTo>
                <a:cubicBezTo>
                  <a:pt x="18747" y="21456"/>
                  <a:pt x="18871" y="21600"/>
                  <a:pt x="19021" y="21600"/>
                </a:cubicBezTo>
                <a:lnTo>
                  <a:pt x="21326" y="21600"/>
                </a:lnTo>
                <a:cubicBezTo>
                  <a:pt x="21476" y="21600"/>
                  <a:pt x="21600" y="21456"/>
                  <a:pt x="21600" y="21281"/>
                </a:cubicBezTo>
                <a:lnTo>
                  <a:pt x="21600" y="19773"/>
                </a:lnTo>
                <a:cubicBezTo>
                  <a:pt x="21600" y="19599"/>
                  <a:pt x="21476" y="19454"/>
                  <a:pt x="21326" y="19454"/>
                </a:cubicBezTo>
                <a:lnTo>
                  <a:pt x="20444" y="19454"/>
                </a:lnTo>
                <a:lnTo>
                  <a:pt x="20444" y="17470"/>
                </a:lnTo>
                <a:cubicBezTo>
                  <a:pt x="20444" y="17345"/>
                  <a:pt x="20357" y="17244"/>
                  <a:pt x="20250" y="17244"/>
                </a:cubicBezTo>
                <a:lnTo>
                  <a:pt x="18585" y="17244"/>
                </a:lnTo>
                <a:lnTo>
                  <a:pt x="18585" y="14304"/>
                </a:lnTo>
                <a:lnTo>
                  <a:pt x="20626" y="14304"/>
                </a:lnTo>
                <a:cubicBezTo>
                  <a:pt x="20894" y="14304"/>
                  <a:pt x="21113" y="14049"/>
                  <a:pt x="21113" y="13737"/>
                </a:cubicBezTo>
                <a:lnTo>
                  <a:pt x="21113" y="11271"/>
                </a:lnTo>
                <a:cubicBezTo>
                  <a:pt x="21113" y="10960"/>
                  <a:pt x="20894" y="10705"/>
                  <a:pt x="20626" y="10705"/>
                </a:cubicBezTo>
                <a:lnTo>
                  <a:pt x="18585" y="10705"/>
                </a:lnTo>
                <a:lnTo>
                  <a:pt x="18585" y="7550"/>
                </a:lnTo>
                <a:cubicBezTo>
                  <a:pt x="18585" y="7425"/>
                  <a:pt x="18498" y="7322"/>
                  <a:pt x="18390" y="7322"/>
                </a:cubicBezTo>
                <a:lnTo>
                  <a:pt x="11070" y="7322"/>
                </a:lnTo>
                <a:lnTo>
                  <a:pt x="11070" y="4181"/>
                </a:lnTo>
                <a:lnTo>
                  <a:pt x="13626" y="4181"/>
                </a:lnTo>
                <a:cubicBezTo>
                  <a:pt x="13894" y="4181"/>
                  <a:pt x="14113" y="3926"/>
                  <a:pt x="14113" y="3615"/>
                </a:cubicBezTo>
                <a:lnTo>
                  <a:pt x="14113" y="566"/>
                </a:lnTo>
                <a:cubicBezTo>
                  <a:pt x="14113" y="255"/>
                  <a:pt x="13894" y="0"/>
                  <a:pt x="13626" y="0"/>
                </a:cubicBezTo>
                <a:lnTo>
                  <a:pt x="10800" y="0"/>
                </a:lnTo>
                <a:lnTo>
                  <a:pt x="7974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605" name="Type in &lt;id&gt; to get this information"/>
          <p:cNvSpPr txBox="1"/>
          <p:nvPr/>
        </p:nvSpPr>
        <p:spPr>
          <a:xfrm>
            <a:off x="13643634" y="4173050"/>
            <a:ext cx="5528556" cy="44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b="1"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Type in &lt;id&gt; to get this information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9" name="Group"/>
          <p:cNvGrpSpPr/>
          <p:nvPr/>
        </p:nvGrpSpPr>
        <p:grpSpPr>
          <a:xfrm>
            <a:off x="1560063" y="1483332"/>
            <a:ext cx="12508223" cy="978608"/>
            <a:chOff x="0" y="0"/>
            <a:chExt cx="12508222" cy="978606"/>
          </a:xfrm>
        </p:grpSpPr>
        <p:sp>
          <p:nvSpPr>
            <p:cNvPr id="607" name="GOOD TO KNOW"/>
            <p:cNvSpPr txBox="1"/>
            <p:nvPr/>
          </p:nvSpPr>
          <p:spPr>
            <a:xfrm>
              <a:off x="659626" y="84345"/>
              <a:ext cx="11848597" cy="8099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GOOD TO KNOW</a:t>
              </a:r>
            </a:p>
          </p:txBody>
        </p:sp>
        <p:sp>
          <p:nvSpPr>
            <p:cNvPr id="608" name="Rectangle"/>
            <p:cNvSpPr/>
            <p:nvPr/>
          </p:nvSpPr>
          <p:spPr>
            <a:xfrm rot="5400000">
              <a:off x="-401203" y="401202"/>
              <a:ext cx="978607" cy="17620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610" name="https://www.computerome.dk/"/>
          <p:cNvSpPr txBox="1"/>
          <p:nvPr/>
        </p:nvSpPr>
        <p:spPr>
          <a:xfrm>
            <a:off x="12111862" y="4340620"/>
            <a:ext cx="1117729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323E4E"/>
                </a:solidFill>
              </a:rPr>
              <a:t>https://www.computerome.dk</a:t>
            </a:r>
            <a:r>
              <a:t>/</a:t>
            </a:r>
          </a:p>
        </p:txBody>
      </p:sp>
      <p:sp>
        <p:nvSpPr>
          <p:cNvPr id="611" name="Freeform 43"/>
          <p:cNvSpPr/>
          <p:nvPr/>
        </p:nvSpPr>
        <p:spPr>
          <a:xfrm>
            <a:off x="-27459" y="3756790"/>
            <a:ext cx="11410442" cy="1662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fill="norm" stroke="1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627F89">
              <a:alpha val="90325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</a:p>
        </p:txBody>
      </p:sp>
      <p:sp>
        <p:nvSpPr>
          <p:cNvPr id="612" name="Freeform 43"/>
          <p:cNvSpPr/>
          <p:nvPr/>
        </p:nvSpPr>
        <p:spPr>
          <a:xfrm>
            <a:off x="-4288" y="5034014"/>
            <a:ext cx="10202756" cy="1662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5" h="21334" fill="norm" stroke="1" extrusionOk="0">
                <a:moveTo>
                  <a:pt x="18763" y="21223"/>
                </a:moveTo>
                <a:cubicBezTo>
                  <a:pt x="21499" y="11338"/>
                  <a:pt x="21499" y="11338"/>
                  <a:pt x="21499" y="11338"/>
                </a:cubicBezTo>
                <a:cubicBezTo>
                  <a:pt x="21600" y="10972"/>
                  <a:pt x="21600" y="10362"/>
                  <a:pt x="21499" y="9996"/>
                </a:cubicBezTo>
                <a:cubicBezTo>
                  <a:pt x="18763" y="111"/>
                  <a:pt x="18763" y="111"/>
                  <a:pt x="18763" y="111"/>
                </a:cubicBezTo>
                <a:cubicBezTo>
                  <a:pt x="18695" y="-133"/>
                  <a:pt x="18577" y="50"/>
                  <a:pt x="18577" y="416"/>
                </a:cubicBezTo>
                <a:cubicBezTo>
                  <a:pt x="18577" y="2491"/>
                  <a:pt x="18577" y="2491"/>
                  <a:pt x="18577" y="2491"/>
                </a:cubicBezTo>
                <a:cubicBezTo>
                  <a:pt x="0" y="2491"/>
                  <a:pt x="0" y="2491"/>
                  <a:pt x="0" y="2491"/>
                </a:cubicBezTo>
                <a:cubicBezTo>
                  <a:pt x="0" y="18843"/>
                  <a:pt x="0" y="18843"/>
                  <a:pt x="0" y="18843"/>
                </a:cubicBezTo>
                <a:cubicBezTo>
                  <a:pt x="18577" y="18843"/>
                  <a:pt x="18577" y="18843"/>
                  <a:pt x="18577" y="18843"/>
                </a:cubicBezTo>
                <a:cubicBezTo>
                  <a:pt x="18577" y="20918"/>
                  <a:pt x="18577" y="20918"/>
                  <a:pt x="18577" y="20918"/>
                </a:cubicBezTo>
                <a:cubicBezTo>
                  <a:pt x="18577" y="21284"/>
                  <a:pt x="18695" y="21467"/>
                  <a:pt x="18763" y="21223"/>
                </a:cubicBezTo>
                <a:close/>
              </a:path>
            </a:pathLst>
          </a:custGeom>
          <a:solidFill>
            <a:srgbClr val="B8A99B">
              <a:alpha val="85295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</a:p>
        </p:txBody>
      </p:sp>
      <p:sp>
        <p:nvSpPr>
          <p:cNvPr id="613" name="Freeform 45"/>
          <p:cNvSpPr/>
          <p:nvPr/>
        </p:nvSpPr>
        <p:spPr>
          <a:xfrm>
            <a:off x="-48851" y="8864585"/>
            <a:ext cx="6614131" cy="16632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9" h="21337" fill="norm" stroke="1" extrusionOk="0">
                <a:moveTo>
                  <a:pt x="17058" y="21224"/>
                </a:moveTo>
                <a:cubicBezTo>
                  <a:pt x="21438" y="11311"/>
                  <a:pt x="21438" y="11311"/>
                  <a:pt x="21438" y="11311"/>
                </a:cubicBezTo>
                <a:cubicBezTo>
                  <a:pt x="21600" y="10944"/>
                  <a:pt x="21600" y="10394"/>
                  <a:pt x="21438" y="10027"/>
                </a:cubicBezTo>
                <a:cubicBezTo>
                  <a:pt x="17058" y="114"/>
                  <a:pt x="17058" y="114"/>
                  <a:pt x="17058" y="114"/>
                </a:cubicBezTo>
                <a:cubicBezTo>
                  <a:pt x="16950" y="-131"/>
                  <a:pt x="16761" y="53"/>
                  <a:pt x="16761" y="359"/>
                </a:cubicBezTo>
                <a:cubicBezTo>
                  <a:pt x="16761" y="2439"/>
                  <a:pt x="16761" y="2439"/>
                  <a:pt x="16761" y="2439"/>
                </a:cubicBezTo>
                <a:cubicBezTo>
                  <a:pt x="0" y="2439"/>
                  <a:pt x="0" y="2439"/>
                  <a:pt x="0" y="2439"/>
                </a:cubicBezTo>
                <a:cubicBezTo>
                  <a:pt x="0" y="18899"/>
                  <a:pt x="0" y="18899"/>
                  <a:pt x="0" y="18899"/>
                </a:cubicBezTo>
                <a:cubicBezTo>
                  <a:pt x="16761" y="18899"/>
                  <a:pt x="16761" y="18899"/>
                  <a:pt x="16761" y="18899"/>
                </a:cubicBezTo>
                <a:cubicBezTo>
                  <a:pt x="16761" y="20979"/>
                  <a:pt x="16761" y="20979"/>
                  <a:pt x="16761" y="20979"/>
                </a:cubicBezTo>
                <a:cubicBezTo>
                  <a:pt x="16761" y="21285"/>
                  <a:pt x="16950" y="21469"/>
                  <a:pt x="17058" y="21224"/>
                </a:cubicBezTo>
                <a:close/>
              </a:path>
            </a:pathLst>
          </a:custGeom>
          <a:solidFill>
            <a:srgbClr val="9A1726">
              <a:alpha val="83979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</a:p>
        </p:txBody>
      </p:sp>
      <p:sp>
        <p:nvSpPr>
          <p:cNvPr id="614" name="Текст 2"/>
          <p:cNvSpPr txBox="1"/>
          <p:nvPr/>
        </p:nvSpPr>
        <p:spPr>
          <a:xfrm>
            <a:off x="564925" y="4392045"/>
            <a:ext cx="7977923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b="1"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COMPUTEROME 2.0 WIKI - FIND EVERYTHING HERE</a:t>
            </a:r>
          </a:p>
        </p:txBody>
      </p:sp>
      <p:sp>
        <p:nvSpPr>
          <p:cNvPr id="615" name="Текст 2"/>
          <p:cNvSpPr txBox="1"/>
          <p:nvPr/>
        </p:nvSpPr>
        <p:spPr>
          <a:xfrm>
            <a:off x="564925" y="5656086"/>
            <a:ext cx="7163634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b="1"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VIDEO TUTORIALS - HELPFUL TO WINDOWS USERS</a:t>
            </a:r>
          </a:p>
        </p:txBody>
      </p:sp>
      <p:sp>
        <p:nvSpPr>
          <p:cNvPr id="616" name="Текст 2"/>
          <p:cNvSpPr txBox="1"/>
          <p:nvPr/>
        </p:nvSpPr>
        <p:spPr>
          <a:xfrm>
            <a:off x="2204572" y="8131132"/>
            <a:ext cx="3227835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lvl1pPr>
          </a:lstStyle>
          <a:p>
            <a:pPr/>
            <a:r>
              <a:t>CHECK YOUR USAGE ON C2</a:t>
            </a:r>
          </a:p>
        </p:txBody>
      </p:sp>
      <p:sp>
        <p:nvSpPr>
          <p:cNvPr id="617" name="Freeform 46"/>
          <p:cNvSpPr/>
          <p:nvPr/>
        </p:nvSpPr>
        <p:spPr>
          <a:xfrm>
            <a:off x="-17916" y="6311652"/>
            <a:ext cx="8900481" cy="1663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fill="norm" stroke="1" extrusionOk="0">
                <a:moveTo>
                  <a:pt x="18147" y="21224"/>
                </a:moveTo>
                <a:cubicBezTo>
                  <a:pt x="21477" y="11311"/>
                  <a:pt x="21477" y="11311"/>
                  <a:pt x="21477" y="11311"/>
                </a:cubicBezTo>
                <a:cubicBezTo>
                  <a:pt x="21600" y="10944"/>
                  <a:pt x="21600" y="10394"/>
                  <a:pt x="21477" y="10027"/>
                </a:cubicBezTo>
                <a:cubicBezTo>
                  <a:pt x="18147" y="114"/>
                  <a:pt x="18147" y="114"/>
                  <a:pt x="18147" y="114"/>
                </a:cubicBezTo>
                <a:cubicBezTo>
                  <a:pt x="18065" y="-131"/>
                  <a:pt x="17921" y="53"/>
                  <a:pt x="17921" y="359"/>
                </a:cubicBezTo>
                <a:cubicBezTo>
                  <a:pt x="17921" y="2439"/>
                  <a:pt x="17921" y="2439"/>
                  <a:pt x="17921" y="2439"/>
                </a:cubicBezTo>
                <a:cubicBezTo>
                  <a:pt x="0" y="2439"/>
                  <a:pt x="0" y="2439"/>
                  <a:pt x="0" y="2439"/>
                </a:cubicBezTo>
                <a:cubicBezTo>
                  <a:pt x="0" y="18838"/>
                  <a:pt x="0" y="18838"/>
                  <a:pt x="0" y="18838"/>
                </a:cubicBezTo>
                <a:cubicBezTo>
                  <a:pt x="17921" y="18838"/>
                  <a:pt x="17921" y="18838"/>
                  <a:pt x="17921" y="18838"/>
                </a:cubicBezTo>
                <a:cubicBezTo>
                  <a:pt x="17921" y="20918"/>
                  <a:pt x="17921" y="20918"/>
                  <a:pt x="17921" y="20918"/>
                </a:cubicBezTo>
                <a:cubicBezTo>
                  <a:pt x="17921" y="21285"/>
                  <a:pt x="18065" y="21469"/>
                  <a:pt x="18147" y="21224"/>
                </a:cubicBezTo>
                <a:close/>
              </a:path>
            </a:pathLst>
          </a:custGeom>
          <a:solidFill>
            <a:srgbClr val="DA8522">
              <a:alpha val="6091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</a:p>
        </p:txBody>
      </p:sp>
      <p:sp>
        <p:nvSpPr>
          <p:cNvPr id="618" name="Freeform 46"/>
          <p:cNvSpPr/>
          <p:nvPr/>
        </p:nvSpPr>
        <p:spPr>
          <a:xfrm>
            <a:off x="-35182" y="7588118"/>
            <a:ext cx="7707343" cy="16630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35" fill="norm" stroke="1" extrusionOk="0">
                <a:moveTo>
                  <a:pt x="18147" y="21224"/>
                </a:moveTo>
                <a:cubicBezTo>
                  <a:pt x="21477" y="11311"/>
                  <a:pt x="21477" y="11311"/>
                  <a:pt x="21477" y="11311"/>
                </a:cubicBezTo>
                <a:cubicBezTo>
                  <a:pt x="21600" y="10944"/>
                  <a:pt x="21600" y="10394"/>
                  <a:pt x="21477" y="10027"/>
                </a:cubicBezTo>
                <a:cubicBezTo>
                  <a:pt x="18147" y="114"/>
                  <a:pt x="18147" y="114"/>
                  <a:pt x="18147" y="114"/>
                </a:cubicBezTo>
                <a:cubicBezTo>
                  <a:pt x="18065" y="-131"/>
                  <a:pt x="17921" y="53"/>
                  <a:pt x="17921" y="359"/>
                </a:cubicBezTo>
                <a:cubicBezTo>
                  <a:pt x="17921" y="2439"/>
                  <a:pt x="17921" y="2439"/>
                  <a:pt x="17921" y="2439"/>
                </a:cubicBezTo>
                <a:cubicBezTo>
                  <a:pt x="0" y="2439"/>
                  <a:pt x="0" y="2439"/>
                  <a:pt x="0" y="2439"/>
                </a:cubicBezTo>
                <a:cubicBezTo>
                  <a:pt x="0" y="18838"/>
                  <a:pt x="0" y="18838"/>
                  <a:pt x="0" y="18838"/>
                </a:cubicBezTo>
                <a:cubicBezTo>
                  <a:pt x="17921" y="18838"/>
                  <a:pt x="17921" y="18838"/>
                  <a:pt x="17921" y="18838"/>
                </a:cubicBezTo>
                <a:cubicBezTo>
                  <a:pt x="17921" y="20918"/>
                  <a:pt x="17921" y="20918"/>
                  <a:pt x="17921" y="20918"/>
                </a:cubicBezTo>
                <a:cubicBezTo>
                  <a:pt x="17921" y="21285"/>
                  <a:pt x="18065" y="21469"/>
                  <a:pt x="18147" y="21224"/>
                </a:cubicBezTo>
                <a:close/>
              </a:path>
            </a:pathLst>
          </a:custGeom>
          <a:solidFill>
            <a:srgbClr val="920813">
              <a:alpha val="59936"/>
            </a:srgbClr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>
                <a:solidFill>
                  <a:srgbClr val="242524"/>
                </a:solidFill>
              </a:defRPr>
            </a:pPr>
          </a:p>
        </p:txBody>
      </p:sp>
      <p:sp>
        <p:nvSpPr>
          <p:cNvPr id="619" name="Текст 2"/>
          <p:cNvSpPr txBox="1"/>
          <p:nvPr/>
        </p:nvSpPr>
        <p:spPr>
          <a:xfrm>
            <a:off x="564925" y="8183869"/>
            <a:ext cx="7163634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b="1"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CHECK YOUR USAGE ON C2</a:t>
            </a:r>
          </a:p>
        </p:txBody>
      </p:sp>
      <p:sp>
        <p:nvSpPr>
          <p:cNvPr id="620" name="Текст 2"/>
          <p:cNvSpPr txBox="1"/>
          <p:nvPr/>
        </p:nvSpPr>
        <p:spPr>
          <a:xfrm>
            <a:off x="564925" y="9470683"/>
            <a:ext cx="7163634" cy="47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b="1"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GETTING HELP</a:t>
            </a:r>
          </a:p>
        </p:txBody>
      </p:sp>
      <p:sp>
        <p:nvSpPr>
          <p:cNvPr id="621" name="Текст 2"/>
          <p:cNvSpPr txBox="1"/>
          <p:nvPr/>
        </p:nvSpPr>
        <p:spPr>
          <a:xfrm>
            <a:off x="564925" y="6883869"/>
            <a:ext cx="7163634" cy="47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defTabSz="2438522">
              <a:lnSpc>
                <a:spcPct val="150000"/>
              </a:lnSpc>
              <a:spcBef>
                <a:spcPts val="400"/>
              </a:spcBef>
              <a:defRPr b="1"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BRUSH UP ON YOUR UNIX SKILLS</a:t>
            </a:r>
          </a:p>
        </p:txBody>
      </p:sp>
      <p:sp>
        <p:nvSpPr>
          <p:cNvPr id="622" name="https://www.computerome.dk/display/C2W/Video+Tutorials"/>
          <p:cNvSpPr txBox="1"/>
          <p:nvPr/>
        </p:nvSpPr>
        <p:spPr>
          <a:xfrm>
            <a:off x="12111862" y="5617844"/>
            <a:ext cx="1117729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https://www.computerome.dk/display/C2W/Video+Tutorials</a:t>
            </a:r>
          </a:p>
        </p:txBody>
      </p:sp>
      <p:sp>
        <p:nvSpPr>
          <p:cNvPr id="623" name="https://www.computerome.dk/display/C2W/Getting+Started+-+new+users?preview=/42205237/42205239/Hackinars_in_Computerome-wiki.pdf"/>
          <p:cNvSpPr txBox="1"/>
          <p:nvPr/>
        </p:nvSpPr>
        <p:spPr>
          <a:xfrm>
            <a:off x="12114683" y="6698679"/>
            <a:ext cx="11171647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https://www.computerome.dk/display/C2W/Getting+Started+-+new+users?preview=/42205237/42205239/Hackinars_in_Computerome-wiki.pdf</a:t>
            </a:r>
          </a:p>
        </p:txBody>
      </p:sp>
      <p:sp>
        <p:nvSpPr>
          <p:cNvPr id="624" name="module load tools usage_script/2.0…"/>
          <p:cNvSpPr txBox="1"/>
          <p:nvPr/>
        </p:nvSpPr>
        <p:spPr>
          <a:xfrm>
            <a:off x="12114683" y="7987846"/>
            <a:ext cx="1117164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module load tools usage_script/2.0</a:t>
            </a:r>
          </a:p>
          <a:p>
            <a:pPr>
              <a:defRPr sz="2500">
                <a:solidFill>
                  <a:srgbClr val="323E4E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usage -u username</a:t>
            </a:r>
          </a:p>
        </p:txBody>
      </p:sp>
      <p:sp>
        <p:nvSpPr>
          <p:cNvPr id="625" name="Write to computerome@dtu.dk…"/>
          <p:cNvSpPr txBox="1"/>
          <p:nvPr/>
        </p:nvSpPr>
        <p:spPr>
          <a:xfrm>
            <a:off x="12111409" y="9520249"/>
            <a:ext cx="9758958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6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Write to </a:t>
            </a:r>
            <a:r>
              <a:rPr u="sng">
                <a:hlinkClick r:id="rId2" invalidUrl="" action="" tgtFrame="" tooltip="" history="1" highlightClick="0" endSnd="0"/>
              </a:rPr>
              <a:t>computerome@dtu.dk</a:t>
            </a:r>
          </a:p>
          <a:p>
            <a:pPr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Subject description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System, e.g. Computerome main, sandbox, or &lt;named&gt; cloud system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Login issues, ThinLinc vs SSH login, username &amp; error message(s)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Command line(s) used</a:t>
            </a:r>
          </a:p>
          <a:p>
            <a:pPr>
              <a:buSzPct val="100000"/>
              <a:buChar char="•"/>
              <a:defRPr sz="24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Describe the problem including error messages</a:t>
            </a:r>
          </a:p>
        </p:txBody>
      </p:sp>
      <p:sp>
        <p:nvSpPr>
          <p:cNvPr id="626" name="Rectangle"/>
          <p:cNvSpPr/>
          <p:nvPr/>
        </p:nvSpPr>
        <p:spPr>
          <a:xfrm>
            <a:off x="9709149" y="16037938"/>
            <a:ext cx="11146248" cy="840383"/>
          </a:xfrm>
          <a:prstGeom prst="rect">
            <a:avLst/>
          </a:prstGeom>
          <a:ln w="38100">
            <a:solidFill>
              <a:srgbClr val="9F8A7B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627" name="Rectangle"/>
          <p:cNvSpPr/>
          <p:nvPr/>
        </p:nvSpPr>
        <p:spPr>
          <a:xfrm>
            <a:off x="6926375" y="18443418"/>
            <a:ext cx="13925557" cy="1134760"/>
          </a:xfrm>
          <a:prstGeom prst="rect">
            <a:avLst/>
          </a:prstGeom>
          <a:ln w="38100">
            <a:solidFill>
              <a:srgbClr val="920813">
                <a:alpha val="59936"/>
              </a:srgbClr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628" name="Rectangle"/>
          <p:cNvSpPr/>
          <p:nvPr/>
        </p:nvSpPr>
        <p:spPr>
          <a:xfrm>
            <a:off x="8451946" y="17081464"/>
            <a:ext cx="12401629" cy="1158812"/>
          </a:xfrm>
          <a:prstGeom prst="rect">
            <a:avLst/>
          </a:prstGeom>
          <a:ln w="38100">
            <a:solidFill>
              <a:srgbClr val="DA8522">
                <a:alpha val="74480"/>
              </a:srgbClr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629" name="Rectangle"/>
          <p:cNvSpPr/>
          <p:nvPr/>
        </p:nvSpPr>
        <p:spPr>
          <a:xfrm>
            <a:off x="11042650" y="14850425"/>
            <a:ext cx="9820579" cy="1006204"/>
          </a:xfrm>
          <a:prstGeom prst="rect">
            <a:avLst/>
          </a:prstGeom>
          <a:ln w="38100">
            <a:solidFill>
              <a:srgbClr val="566D72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630" name="Rectangle"/>
          <p:cNvSpPr/>
          <p:nvPr/>
        </p:nvSpPr>
        <p:spPr>
          <a:xfrm>
            <a:off x="5503975" y="19781321"/>
            <a:ext cx="15355696" cy="3034083"/>
          </a:xfrm>
          <a:prstGeom prst="rect">
            <a:avLst/>
          </a:prstGeom>
          <a:ln w="38100">
            <a:solidFill>
              <a:srgbClr val="901A1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33" name="WORKING ON    OMPUTEROME 2.0"/>
          <p:cNvSpPr txBox="1"/>
          <p:nvPr/>
        </p:nvSpPr>
        <p:spPr>
          <a:xfrm>
            <a:off x="6015731" y="6853004"/>
            <a:ext cx="13966554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WORKING ON    OMPUTEROME 2.0</a:t>
            </a:r>
          </a:p>
        </p:txBody>
      </p:sp>
      <p:grpSp>
        <p:nvGrpSpPr>
          <p:cNvPr id="636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34" name="1325x215_WikiBanner.png" descr="1325x215_WikiBanner.png"/>
            <p:cNvPicPr>
              <a:picLocks noChangeAspect="0"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35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637" name="PART3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PART3</a:t>
            </a:r>
          </a:p>
        </p:txBody>
      </p:sp>
      <p:grpSp>
        <p:nvGrpSpPr>
          <p:cNvPr id="643" name="Group"/>
          <p:cNvGrpSpPr/>
          <p:nvPr/>
        </p:nvGrpSpPr>
        <p:grpSpPr>
          <a:xfrm>
            <a:off x="11838697" y="7002770"/>
            <a:ext cx="744706" cy="741870"/>
            <a:chOff x="0" y="0"/>
            <a:chExt cx="744704" cy="741868"/>
          </a:xfrm>
        </p:grpSpPr>
        <p:sp>
          <p:nvSpPr>
            <p:cNvPr id="638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39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40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41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42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644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46" name="WORKING ON COMPUTEROME 2.0 - MAGALI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WORKING ON COMPUTEROME 2.0 - MAGALI</a:t>
              </a:r>
            </a:p>
          </p:txBody>
        </p:sp>
        <p:sp>
          <p:nvSpPr>
            <p:cNvPr id="647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51" name="A BRIEF TECHIN   AL INTERMEZZO"/>
          <p:cNvSpPr txBox="1"/>
          <p:nvPr/>
        </p:nvSpPr>
        <p:spPr>
          <a:xfrm>
            <a:off x="5135996" y="6840304"/>
            <a:ext cx="1409930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 BRIEF TECHIN   AL INTERMEZZO</a:t>
            </a:r>
          </a:p>
        </p:txBody>
      </p:sp>
      <p:grpSp>
        <p:nvGrpSpPr>
          <p:cNvPr id="654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52" name="1325x215_WikiBanner.png" descr="1325x215_WikiBanner.png"/>
            <p:cNvPicPr>
              <a:picLocks noChangeAspect="0"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53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655" name="PART4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PART4</a:t>
            </a:r>
          </a:p>
        </p:txBody>
      </p:sp>
      <p:grpSp>
        <p:nvGrpSpPr>
          <p:cNvPr id="661" name="Group"/>
          <p:cNvGrpSpPr/>
          <p:nvPr/>
        </p:nvGrpSpPr>
        <p:grpSpPr>
          <a:xfrm>
            <a:off x="11775197" y="6990070"/>
            <a:ext cx="744706" cy="741870"/>
            <a:chOff x="0" y="0"/>
            <a:chExt cx="744704" cy="741868"/>
          </a:xfrm>
        </p:grpSpPr>
        <p:sp>
          <p:nvSpPr>
            <p:cNvPr id="656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57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58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59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60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662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664" name="A BREIF TECHINCAL INTERMEZZO - ALLAN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A BREIF TECHINCAL INTERMEZZO - ALLAN</a:t>
              </a:r>
            </a:p>
          </p:txBody>
        </p:sp>
        <p:sp>
          <p:nvSpPr>
            <p:cNvPr id="665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69" name="2 MODULES &amp; QUEING SYSTEM"/>
          <p:cNvSpPr txBox="1"/>
          <p:nvPr/>
        </p:nvSpPr>
        <p:spPr>
          <a:xfrm>
            <a:off x="5392501" y="6861471"/>
            <a:ext cx="13336489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  2 MODULES &amp; QUEING SYSTEM</a:t>
            </a:r>
          </a:p>
        </p:txBody>
      </p:sp>
      <p:grpSp>
        <p:nvGrpSpPr>
          <p:cNvPr id="672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70" name="1325x215_WikiBanner.png" descr="1325x215_WikiBanner.png"/>
            <p:cNvPicPr>
              <a:picLocks noChangeAspect="0"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71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673" name="PART5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PART5</a:t>
            </a:r>
          </a:p>
        </p:txBody>
      </p:sp>
      <p:grpSp>
        <p:nvGrpSpPr>
          <p:cNvPr id="679" name="Group"/>
          <p:cNvGrpSpPr/>
          <p:nvPr/>
        </p:nvGrpSpPr>
        <p:grpSpPr>
          <a:xfrm>
            <a:off x="5196597" y="7011237"/>
            <a:ext cx="744705" cy="741870"/>
            <a:chOff x="0" y="0"/>
            <a:chExt cx="744704" cy="741868"/>
          </a:xfrm>
        </p:grpSpPr>
        <p:sp>
          <p:nvSpPr>
            <p:cNvPr id="674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75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76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77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78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680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"/>
          <p:cNvGrpSpPr/>
          <p:nvPr/>
        </p:nvGrpSpPr>
        <p:grpSpPr>
          <a:xfrm>
            <a:off x="1598163" y="1527376"/>
            <a:ext cx="17365784" cy="886055"/>
            <a:chOff x="0" y="0"/>
            <a:chExt cx="17365783" cy="886054"/>
          </a:xfrm>
        </p:grpSpPr>
        <p:sp>
          <p:nvSpPr>
            <p:cNvPr id="91" name="WELCOME TO THE C2 USERS WORKSHOP - ANDERS"/>
            <p:cNvSpPr txBox="1"/>
            <p:nvPr/>
          </p:nvSpPr>
          <p:spPr>
            <a:xfrm>
              <a:off x="597242" y="63668"/>
              <a:ext cx="16768542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WELCOME TO THE C2 USERS WORKSHOP - ANDERS</a:t>
              </a:r>
            </a:p>
          </p:txBody>
        </p:sp>
        <p:sp>
          <p:nvSpPr>
            <p:cNvPr id="92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roup"/>
          <p:cNvGrpSpPr/>
          <p:nvPr/>
        </p:nvGrpSpPr>
        <p:grpSpPr>
          <a:xfrm>
            <a:off x="1598162" y="1527376"/>
            <a:ext cx="17527248" cy="918562"/>
            <a:chOff x="0" y="0"/>
            <a:chExt cx="17527246" cy="918561"/>
          </a:xfrm>
        </p:grpSpPr>
        <p:sp>
          <p:nvSpPr>
            <p:cNvPr id="682" name="MODULES, QUEING SYSTEM &amp; SCRIPTS - SHYAM"/>
            <p:cNvSpPr txBox="1"/>
            <p:nvPr/>
          </p:nvSpPr>
          <p:spPr>
            <a:xfrm>
              <a:off x="597242" y="63668"/>
              <a:ext cx="16930005" cy="8548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MODULES, QUEING SYSTEM &amp; SCRIPTS - SHYAM</a:t>
              </a:r>
            </a:p>
          </p:txBody>
        </p:sp>
        <p:sp>
          <p:nvSpPr>
            <p:cNvPr id="683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87" name="OPTIMIZATION OF TIME &amp;    OST"/>
          <p:cNvSpPr txBox="1"/>
          <p:nvPr/>
        </p:nvSpPr>
        <p:spPr>
          <a:xfrm>
            <a:off x="5202188" y="6861471"/>
            <a:ext cx="13100522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OPTIMIZATION OF TIME &amp;    OST</a:t>
            </a:r>
          </a:p>
        </p:txBody>
      </p:sp>
      <p:grpSp>
        <p:nvGrpSpPr>
          <p:cNvPr id="690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688" name="1325x215_WikiBanner.png" descr="1325x215_WikiBanner.png"/>
            <p:cNvPicPr>
              <a:picLocks noChangeAspect="0"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689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691" name="PART6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PART6</a:t>
            </a:r>
          </a:p>
        </p:txBody>
      </p:sp>
      <p:grpSp>
        <p:nvGrpSpPr>
          <p:cNvPr id="697" name="Group"/>
          <p:cNvGrpSpPr/>
          <p:nvPr/>
        </p:nvGrpSpPr>
        <p:grpSpPr>
          <a:xfrm>
            <a:off x="15830731" y="7011237"/>
            <a:ext cx="744705" cy="741870"/>
            <a:chOff x="0" y="0"/>
            <a:chExt cx="744704" cy="741868"/>
          </a:xfrm>
        </p:grpSpPr>
        <p:sp>
          <p:nvSpPr>
            <p:cNvPr id="692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93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94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95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696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698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2" name="Group"/>
          <p:cNvGrpSpPr/>
          <p:nvPr/>
        </p:nvGrpSpPr>
        <p:grpSpPr>
          <a:xfrm>
            <a:off x="1598162" y="1527376"/>
            <a:ext cx="17527248" cy="918562"/>
            <a:chOff x="0" y="0"/>
            <a:chExt cx="17527246" cy="918561"/>
          </a:xfrm>
        </p:grpSpPr>
        <p:sp>
          <p:nvSpPr>
            <p:cNvPr id="700" name="OPTIMIZATION OF TIME AND COST ON C2 - SHYAM"/>
            <p:cNvSpPr txBox="1"/>
            <p:nvPr/>
          </p:nvSpPr>
          <p:spPr>
            <a:xfrm>
              <a:off x="597242" y="63668"/>
              <a:ext cx="16930005" cy="8548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OPTIMIZATION OF TIME AND COST ON C2 - SHYAM</a:t>
              </a:r>
            </a:p>
          </p:txBody>
        </p:sp>
        <p:sp>
          <p:nvSpPr>
            <p:cNvPr id="701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"/>
          <p:cNvSpPr/>
          <p:nvPr/>
        </p:nvSpPr>
        <p:spPr>
          <a:xfrm>
            <a:off x="6349" y="3509506"/>
            <a:ext cx="24358601" cy="8932717"/>
          </a:xfrm>
          <a:prstGeom prst="rect">
            <a:avLst/>
          </a:prstGeom>
          <a:solidFill>
            <a:srgbClr val="80A7A5"/>
          </a:solidFill>
          <a:ln w="12700">
            <a:solidFill>
              <a:srgbClr val="93B08E"/>
            </a:solidFill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ABBE92"/>
                </a:solidFill>
              </a:defRPr>
            </a:pPr>
          </a:p>
        </p:txBody>
      </p:sp>
      <p:pic>
        <p:nvPicPr>
          <p:cNvPr id="96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986281" y="4156868"/>
            <a:ext cx="2705114" cy="2705113"/>
          </a:xfrm>
          <a:prstGeom prst="rect">
            <a:avLst/>
          </a:prstGeom>
        </p:spPr>
      </p:pic>
      <p:grpSp>
        <p:nvGrpSpPr>
          <p:cNvPr id="99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97" name="WHO ARE WE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WHO ARE WE</a:t>
              </a:r>
            </a:p>
          </p:txBody>
        </p:sp>
        <p:sp>
          <p:nvSpPr>
            <p:cNvPr id="98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100" name="22790181_10155887493661462_1563602072_o.jpg" descr="22790181_10155887493661462_1563602072_o.jpg"/>
          <p:cNvPicPr>
            <a:picLocks noChangeAspect="1"/>
          </p:cNvPicPr>
          <p:nvPr/>
        </p:nvPicPr>
        <p:blipFill>
          <a:blip r:embed="rId3">
            <a:extLst/>
          </a:blip>
          <a:srcRect l="0" t="17139" r="0" b="4775"/>
          <a:stretch>
            <a:fillRect/>
          </a:stretch>
        </p:blipFill>
        <p:spPr>
          <a:xfrm>
            <a:off x="12932548" y="4142388"/>
            <a:ext cx="2627328" cy="27340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SkipperPhotography139.JPG" descr="SkipperPhotography139.JPG"/>
          <p:cNvPicPr>
            <a:picLocks noChangeAspect="1"/>
          </p:cNvPicPr>
          <p:nvPr/>
        </p:nvPicPr>
        <p:blipFill>
          <a:blip r:embed="rId4">
            <a:extLst/>
          </a:blip>
          <a:srcRect l="15275" t="0" r="18366" b="0"/>
          <a:stretch>
            <a:fillRect/>
          </a:stretch>
        </p:blipFill>
        <p:spPr>
          <a:xfrm>
            <a:off x="8988131" y="4142389"/>
            <a:ext cx="2726814" cy="27340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Shyam.jpg" descr="Shyam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879916" y="8373281"/>
            <a:ext cx="2732578" cy="27325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magali.michaut_1399812648_69.jpg" descr="magali.michaut_1399812648_69.jpg"/>
          <p:cNvPicPr>
            <a:picLocks noChangeAspect="1"/>
          </p:cNvPicPr>
          <p:nvPr/>
        </p:nvPicPr>
        <p:blipFill>
          <a:blip r:embed="rId6">
            <a:extLst/>
          </a:blip>
          <a:srcRect l="21196" t="7540" r="46541" b="70894"/>
          <a:stretch>
            <a:fillRect/>
          </a:stretch>
        </p:blipFill>
        <p:spPr>
          <a:xfrm>
            <a:off x="18238702" y="4142984"/>
            <a:ext cx="2725503" cy="27327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4" name="prt_www40.hentindhold_cms.jpg" descr="prt_www40.hentindhold_cms.jpg"/>
          <p:cNvPicPr>
            <a:picLocks noChangeAspect="1"/>
          </p:cNvPicPr>
          <p:nvPr/>
        </p:nvPicPr>
        <p:blipFill>
          <a:blip r:embed="rId7">
            <a:extLst/>
          </a:blip>
          <a:srcRect l="3165" t="0" r="0" b="3259"/>
          <a:stretch>
            <a:fillRect/>
          </a:stretch>
        </p:blipFill>
        <p:spPr>
          <a:xfrm>
            <a:off x="18241480" y="8380868"/>
            <a:ext cx="2719877" cy="27172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prt_www40.hentindhold_cms.jpg" descr="prt_www40.hentindhold_cms.jp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8999763" y="8373533"/>
            <a:ext cx="2730512" cy="2730512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quare"/>
          <p:cNvSpPr/>
          <p:nvPr/>
        </p:nvSpPr>
        <p:spPr>
          <a:xfrm>
            <a:off x="12761383" y="4024309"/>
            <a:ext cx="2969644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7" name="Square"/>
          <p:cNvSpPr/>
          <p:nvPr/>
        </p:nvSpPr>
        <p:spPr>
          <a:xfrm>
            <a:off x="8866774" y="4024309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8" name="Square"/>
          <p:cNvSpPr/>
          <p:nvPr/>
        </p:nvSpPr>
        <p:spPr>
          <a:xfrm>
            <a:off x="18116550" y="4024309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9" name="Square"/>
          <p:cNvSpPr/>
          <p:nvPr/>
        </p:nvSpPr>
        <p:spPr>
          <a:xfrm>
            <a:off x="18116550" y="8254455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10" name="Square"/>
          <p:cNvSpPr/>
          <p:nvPr/>
        </p:nvSpPr>
        <p:spPr>
          <a:xfrm>
            <a:off x="12761383" y="8254455"/>
            <a:ext cx="2969644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11" name="Square"/>
          <p:cNvSpPr/>
          <p:nvPr/>
        </p:nvSpPr>
        <p:spPr>
          <a:xfrm>
            <a:off x="8866774" y="8254455"/>
            <a:ext cx="2969643" cy="2970231"/>
          </a:xfrm>
          <a:prstGeom prst="rect">
            <a:avLst/>
          </a:prstGeom>
          <a:ln w="254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12" name="ANDERS KROGH"/>
          <p:cNvSpPr txBox="1"/>
          <p:nvPr/>
        </p:nvSpPr>
        <p:spPr>
          <a:xfrm>
            <a:off x="9122040" y="7150442"/>
            <a:ext cx="243359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ANDERS KROGH</a:t>
            </a:r>
          </a:p>
        </p:txBody>
      </p:sp>
      <p:sp>
        <p:nvSpPr>
          <p:cNvPr id="113" name="THILDE TERKELSEN"/>
          <p:cNvSpPr txBox="1"/>
          <p:nvPr/>
        </p:nvSpPr>
        <p:spPr>
          <a:xfrm>
            <a:off x="12832490" y="7150442"/>
            <a:ext cx="282743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THILDE TERKELSEN</a:t>
            </a:r>
          </a:p>
        </p:txBody>
      </p:sp>
      <p:sp>
        <p:nvSpPr>
          <p:cNvPr id="114" name="BENT PETERSEN"/>
          <p:cNvSpPr txBox="1"/>
          <p:nvPr/>
        </p:nvSpPr>
        <p:spPr>
          <a:xfrm>
            <a:off x="9134797" y="11452166"/>
            <a:ext cx="243359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BENT PETERSEN</a:t>
            </a:r>
          </a:p>
        </p:txBody>
      </p:sp>
      <p:sp>
        <p:nvSpPr>
          <p:cNvPr id="115" name="SHYAM  GOPALAKRISHNAN"/>
          <p:cNvSpPr txBox="1"/>
          <p:nvPr/>
        </p:nvSpPr>
        <p:spPr>
          <a:xfrm>
            <a:off x="12372768" y="11459263"/>
            <a:ext cx="3746874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SHYAM  GOPALAKRISHNAN</a:t>
            </a:r>
          </a:p>
        </p:txBody>
      </p:sp>
      <p:sp>
        <p:nvSpPr>
          <p:cNvPr id="116" name="MAGALI MICHAUT"/>
          <p:cNvSpPr txBox="1"/>
          <p:nvPr/>
        </p:nvSpPr>
        <p:spPr>
          <a:xfrm>
            <a:off x="18302875" y="7150442"/>
            <a:ext cx="259699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MAGALI MICHAUT</a:t>
            </a:r>
          </a:p>
        </p:txBody>
      </p:sp>
      <p:sp>
        <p:nvSpPr>
          <p:cNvPr id="117" name="ALLAN HAVE"/>
          <p:cNvSpPr txBox="1"/>
          <p:nvPr/>
        </p:nvSpPr>
        <p:spPr>
          <a:xfrm>
            <a:off x="18650008" y="11452166"/>
            <a:ext cx="1902728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ALLAN HAVE</a:t>
            </a:r>
          </a:p>
        </p:txBody>
      </p:sp>
      <p:sp>
        <p:nvSpPr>
          <p:cNvPr id="118" name="Anders Krogh, Professor, Head of Center…"/>
          <p:cNvSpPr txBox="1"/>
          <p:nvPr/>
        </p:nvSpPr>
        <p:spPr>
          <a:xfrm>
            <a:off x="1522471" y="5081188"/>
            <a:ext cx="7024837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Anders Krogh, Professor, Head of Center</a:t>
            </a:r>
            <a:endParaRPr b="1"/>
          </a:p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Thilde Terkelsen, Data Scientist</a:t>
            </a:r>
          </a:p>
        </p:txBody>
      </p:sp>
      <p:sp>
        <p:nvSpPr>
          <p:cNvPr id="119" name="Magali Michaut,  Research Consultant"/>
          <p:cNvSpPr txBox="1"/>
          <p:nvPr/>
        </p:nvSpPr>
        <p:spPr>
          <a:xfrm>
            <a:off x="1522471" y="7235838"/>
            <a:ext cx="7024837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 Magali Michaut,  Research Consultant</a:t>
            </a:r>
            <a:endParaRPr b="1"/>
          </a:p>
        </p:txBody>
      </p:sp>
      <p:sp>
        <p:nvSpPr>
          <p:cNvPr id="120" name="Bent Petersen, Associate Professor…"/>
          <p:cNvSpPr txBox="1"/>
          <p:nvPr/>
        </p:nvSpPr>
        <p:spPr>
          <a:xfrm>
            <a:off x="1522471" y="9014417"/>
            <a:ext cx="7024837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Bent Petersen, Associate Professor</a:t>
            </a:r>
          </a:p>
          <a:p>
            <a: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Shyam Gopalakrishnan, Associate Professor</a:t>
            </a:r>
          </a:p>
        </p:txBody>
      </p:sp>
      <p:sp>
        <p:nvSpPr>
          <p:cNvPr id="121" name="Allan Have Sørensen, Head of Section"/>
          <p:cNvSpPr txBox="1"/>
          <p:nvPr/>
        </p:nvSpPr>
        <p:spPr>
          <a:xfrm>
            <a:off x="1522471" y="11047936"/>
            <a:ext cx="7024837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buSzPct val="100000"/>
              <a:buChar char="•"/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 Allan Have Sørensen, Head of Section</a:t>
            </a:r>
          </a:p>
        </p:txBody>
      </p:sp>
      <p:sp>
        <p:nvSpPr>
          <p:cNvPr id="122" name="DANSTEM:"/>
          <p:cNvSpPr txBox="1"/>
          <p:nvPr/>
        </p:nvSpPr>
        <p:spPr>
          <a:xfrm>
            <a:off x="1499397" y="6488434"/>
            <a:ext cx="6283946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DANSTEM:</a:t>
            </a:r>
          </a:p>
        </p:txBody>
      </p:sp>
      <p:sp>
        <p:nvSpPr>
          <p:cNvPr id="123" name="CENTER FOR HEALTH DATA SCIENCE:"/>
          <p:cNvSpPr txBox="1"/>
          <p:nvPr/>
        </p:nvSpPr>
        <p:spPr>
          <a:xfrm>
            <a:off x="1499397" y="4396396"/>
            <a:ext cx="6283946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CENTER FOR HEALTH DATA SCIENCE:</a:t>
            </a:r>
          </a:p>
        </p:txBody>
      </p:sp>
      <p:sp>
        <p:nvSpPr>
          <p:cNvPr id="124" name="GLOBE INSTITUTE:"/>
          <p:cNvSpPr txBox="1"/>
          <p:nvPr/>
        </p:nvSpPr>
        <p:spPr>
          <a:xfrm>
            <a:off x="1498649" y="8312533"/>
            <a:ext cx="6283947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GLOBE INSTITUTE:</a:t>
            </a:r>
          </a:p>
        </p:txBody>
      </p:sp>
      <p:sp>
        <p:nvSpPr>
          <p:cNvPr id="125" name="KU IT:"/>
          <p:cNvSpPr txBox="1"/>
          <p:nvPr/>
        </p:nvSpPr>
        <p:spPr>
          <a:xfrm>
            <a:off x="1498649" y="10326544"/>
            <a:ext cx="6283947" cy="4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KU IT: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8" name="INTRODU   TION"/>
          <p:cNvSpPr txBox="1"/>
          <p:nvPr/>
        </p:nvSpPr>
        <p:spPr>
          <a:xfrm>
            <a:off x="8884245" y="6853004"/>
            <a:ext cx="6574037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INTRODU   TION</a:t>
            </a:r>
          </a:p>
        </p:txBody>
      </p:sp>
      <p:grpSp>
        <p:nvGrpSpPr>
          <p:cNvPr id="131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129" name="1325x215_WikiBanner.png" descr="1325x215_WikiBanner.png"/>
            <p:cNvPicPr>
              <a:picLocks noChangeAspect="0"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30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132" name="PART1"/>
          <p:cNvSpPr txBox="1"/>
          <p:nvPr/>
        </p:nvSpPr>
        <p:spPr>
          <a:xfrm>
            <a:off x="10687397" y="5428437"/>
            <a:ext cx="2746698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PART1</a:t>
            </a:r>
          </a:p>
        </p:txBody>
      </p:sp>
      <p:grpSp>
        <p:nvGrpSpPr>
          <p:cNvPr id="138" name="Group"/>
          <p:cNvGrpSpPr/>
          <p:nvPr/>
        </p:nvGrpSpPr>
        <p:grpSpPr>
          <a:xfrm>
            <a:off x="12663745" y="7002770"/>
            <a:ext cx="744705" cy="741870"/>
            <a:chOff x="0" y="0"/>
            <a:chExt cx="744704" cy="741868"/>
          </a:xfrm>
        </p:grpSpPr>
        <p:sp>
          <p:nvSpPr>
            <p:cNvPr id="133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34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35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36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37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39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141" name="INTRODUCTION TO C2 - BENT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INTRODUCTION TO C2 - BENT</a:t>
              </a:r>
            </a:p>
          </p:txBody>
        </p:sp>
        <p:sp>
          <p:nvSpPr>
            <p:cNvPr id="142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ectangle"/>
          <p:cNvSpPr/>
          <p:nvPr/>
        </p:nvSpPr>
        <p:spPr>
          <a:xfrm>
            <a:off x="-3175" y="0"/>
            <a:ext cx="24377650" cy="13716001"/>
          </a:xfrm>
          <a:prstGeom prst="rect">
            <a:avLst/>
          </a:prstGeom>
          <a:solidFill>
            <a:srgbClr val="437397">
              <a:alpha val="6399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6" name="THE BASI   S"/>
          <p:cNvSpPr txBox="1"/>
          <p:nvPr/>
        </p:nvSpPr>
        <p:spPr>
          <a:xfrm>
            <a:off x="9550089" y="6853004"/>
            <a:ext cx="5271122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THE BASI   S</a:t>
            </a:r>
          </a:p>
        </p:txBody>
      </p:sp>
      <p:grpSp>
        <p:nvGrpSpPr>
          <p:cNvPr id="149" name="Group"/>
          <p:cNvGrpSpPr/>
          <p:nvPr/>
        </p:nvGrpSpPr>
        <p:grpSpPr>
          <a:xfrm>
            <a:off x="-2600926" y="-2297897"/>
            <a:ext cx="1846537" cy="1838605"/>
            <a:chOff x="-137" y="0"/>
            <a:chExt cx="1846536" cy="1838604"/>
          </a:xfrm>
        </p:grpSpPr>
        <p:pic>
          <p:nvPicPr>
            <p:cNvPr id="147" name="1325x215_WikiBanner.png" descr="1325x215_WikiBanner.png"/>
            <p:cNvPicPr>
              <a:picLocks noChangeAspect="0"/>
            </p:cNvPicPr>
            <p:nvPr/>
          </p:nvPicPr>
          <p:blipFill>
            <a:blip r:embed="rId2">
              <a:extLst/>
            </a:blip>
            <a:srcRect l="6113" t="15738" r="82743" b="15446"/>
            <a:stretch>
              <a:fillRect/>
            </a:stretch>
          </p:blipFill>
          <p:spPr>
            <a:xfrm>
              <a:off x="-138" y="688"/>
              <a:ext cx="1846538" cy="183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39" y="0"/>
                  </a:moveTo>
                  <a:cubicBezTo>
                    <a:pt x="7321" y="0"/>
                    <a:pt x="4803" y="1005"/>
                    <a:pt x="2881" y="3016"/>
                  </a:cubicBezTo>
                  <a:cubicBezTo>
                    <a:pt x="-961" y="7037"/>
                    <a:pt x="-961" y="13558"/>
                    <a:pt x="2881" y="17579"/>
                  </a:cubicBezTo>
                  <a:cubicBezTo>
                    <a:pt x="6724" y="21600"/>
                    <a:pt x="12954" y="21600"/>
                    <a:pt x="16797" y="17579"/>
                  </a:cubicBezTo>
                  <a:cubicBezTo>
                    <a:pt x="20639" y="13558"/>
                    <a:pt x="20639" y="7037"/>
                    <a:pt x="16797" y="3016"/>
                  </a:cubicBezTo>
                  <a:cubicBezTo>
                    <a:pt x="14875" y="1005"/>
                    <a:pt x="12357" y="0"/>
                    <a:pt x="9839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48" name="Oval"/>
            <p:cNvSpPr/>
            <p:nvPr/>
          </p:nvSpPr>
          <p:spPr>
            <a:xfrm>
              <a:off x="10343" y="0"/>
              <a:ext cx="1833176" cy="1838605"/>
            </a:xfrm>
            <a:prstGeom prst="ellipse">
              <a:avLst/>
            </a:prstGeom>
            <a:noFill/>
            <a:ln w="12700" cap="flat">
              <a:solidFill>
                <a:srgbClr val="203142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150" name="PART 2"/>
          <p:cNvSpPr txBox="1"/>
          <p:nvPr/>
        </p:nvSpPr>
        <p:spPr>
          <a:xfrm>
            <a:off x="10687397" y="5428437"/>
            <a:ext cx="299650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baseline="3333" spc="300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PART 2</a:t>
            </a:r>
          </a:p>
        </p:txBody>
      </p:sp>
      <p:grpSp>
        <p:nvGrpSpPr>
          <p:cNvPr id="156" name="Group"/>
          <p:cNvGrpSpPr/>
          <p:nvPr/>
        </p:nvGrpSpPr>
        <p:grpSpPr>
          <a:xfrm>
            <a:off x="13442679" y="7002770"/>
            <a:ext cx="744705" cy="741870"/>
            <a:chOff x="0" y="0"/>
            <a:chExt cx="744704" cy="741868"/>
          </a:xfrm>
        </p:grpSpPr>
        <p:sp>
          <p:nvSpPr>
            <p:cNvPr id="151" name="Oval"/>
            <p:cNvSpPr/>
            <p:nvPr/>
          </p:nvSpPr>
          <p:spPr>
            <a:xfrm>
              <a:off x="0" y="0"/>
              <a:ext cx="744705" cy="741869"/>
            </a:xfrm>
            <a:prstGeom prst="ellipse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52" name="Circle"/>
            <p:cNvSpPr/>
            <p:nvPr/>
          </p:nvSpPr>
          <p:spPr>
            <a:xfrm>
              <a:off x="154355" y="148586"/>
              <a:ext cx="446603" cy="444697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53" name="Circle"/>
            <p:cNvSpPr/>
            <p:nvPr/>
          </p:nvSpPr>
          <p:spPr>
            <a:xfrm>
              <a:off x="222233" y="215512"/>
              <a:ext cx="310846" cy="310846"/>
            </a:xfrm>
            <a:prstGeom prst="ellips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54" name="Rectangle"/>
            <p:cNvSpPr/>
            <p:nvPr/>
          </p:nvSpPr>
          <p:spPr>
            <a:xfrm rot="21000000">
              <a:off x="443923" y="268277"/>
              <a:ext cx="241369" cy="154394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55" name="Rectangle"/>
            <p:cNvSpPr/>
            <p:nvPr/>
          </p:nvSpPr>
          <p:spPr>
            <a:xfrm rot="600000">
              <a:off x="442476" y="319156"/>
              <a:ext cx="241369" cy="171061"/>
            </a:xfrm>
            <a:prstGeom prst="rect">
              <a:avLst/>
            </a:prstGeom>
            <a:solidFill>
              <a:srgbClr val="20314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57" name="Rectangle"/>
          <p:cNvSpPr/>
          <p:nvPr/>
        </p:nvSpPr>
        <p:spPr>
          <a:xfrm>
            <a:off x="1619250" y="2187042"/>
            <a:ext cx="21132800" cy="9341916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"/>
          <p:cNvGrpSpPr/>
          <p:nvPr/>
        </p:nvGrpSpPr>
        <p:grpSpPr>
          <a:xfrm>
            <a:off x="1598163" y="1527376"/>
            <a:ext cx="15224115" cy="886055"/>
            <a:chOff x="0" y="0"/>
            <a:chExt cx="15224114" cy="886054"/>
          </a:xfrm>
        </p:grpSpPr>
        <p:sp>
          <p:nvSpPr>
            <p:cNvPr id="159" name="BEFORE LOG IN TO COMPUTEROME 2.0"/>
            <p:cNvSpPr txBox="1"/>
            <p:nvPr/>
          </p:nvSpPr>
          <p:spPr>
            <a:xfrm>
              <a:off x="597242" y="63668"/>
              <a:ext cx="14626873" cy="733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BEFORE LOG IN TO COMPUTEROME 2.0</a:t>
              </a:r>
            </a:p>
          </p:txBody>
        </p:sp>
        <p:sp>
          <p:nvSpPr>
            <p:cNvPr id="160" name="Rectangle"/>
            <p:cNvSpPr/>
            <p:nvPr/>
          </p:nvSpPr>
          <p:spPr>
            <a:xfrm rot="5400000">
              <a:off x="-363260" y="363259"/>
              <a:ext cx="886056" cy="159537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62" name="Прямоугольник 13"/>
          <p:cNvSpPr/>
          <p:nvPr/>
        </p:nvSpPr>
        <p:spPr>
          <a:xfrm>
            <a:off x="127000" y="8213050"/>
            <a:ext cx="24117300" cy="436008"/>
          </a:xfrm>
          <a:prstGeom prst="rect">
            <a:avLst/>
          </a:prstGeom>
          <a:solidFill>
            <a:srgbClr val="D9D9D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</a:p>
        </p:txBody>
      </p:sp>
      <p:sp>
        <p:nvSpPr>
          <p:cNvPr id="163" name="Текст 2"/>
          <p:cNvSpPr txBox="1"/>
          <p:nvPr/>
        </p:nvSpPr>
        <p:spPr>
          <a:xfrm>
            <a:off x="1934719" y="9886923"/>
            <a:ext cx="4464940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Request a Computerome 2.0 account (group) in KU-IT self-service. </a:t>
            </a:r>
            <a:r>
              <a:rPr b="1"/>
              <a:t>Standard or Sandbox</a:t>
            </a:r>
            <a:r>
              <a:t>.</a:t>
            </a:r>
          </a:p>
        </p:txBody>
      </p:sp>
      <p:sp>
        <p:nvSpPr>
          <p:cNvPr id="164" name="Овал 27"/>
          <p:cNvSpPr/>
          <p:nvPr/>
        </p:nvSpPr>
        <p:spPr>
          <a:xfrm>
            <a:off x="3226478" y="7461020"/>
            <a:ext cx="1932222" cy="1932222"/>
          </a:xfrm>
          <a:prstGeom prst="ellipse">
            <a:avLst/>
          </a:prstGeom>
          <a:solidFill>
            <a:srgbClr val="3A5585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</a:p>
        </p:txBody>
      </p:sp>
      <p:sp>
        <p:nvSpPr>
          <p:cNvPr id="165" name="Овал 28"/>
          <p:cNvSpPr/>
          <p:nvPr/>
        </p:nvSpPr>
        <p:spPr>
          <a:xfrm>
            <a:off x="8639188" y="7461020"/>
            <a:ext cx="1932221" cy="1932222"/>
          </a:xfrm>
          <a:prstGeom prst="ellipse">
            <a:avLst/>
          </a:prstGeom>
          <a:solidFill>
            <a:srgbClr val="3D698F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</a:p>
        </p:txBody>
      </p:sp>
      <p:sp>
        <p:nvSpPr>
          <p:cNvPr id="166" name="Овал 29"/>
          <p:cNvSpPr/>
          <p:nvPr/>
        </p:nvSpPr>
        <p:spPr>
          <a:xfrm>
            <a:off x="14051898" y="7461020"/>
            <a:ext cx="1932222" cy="1932222"/>
          </a:xfrm>
          <a:prstGeom prst="ellipse">
            <a:avLst/>
          </a:prstGeom>
          <a:solidFill>
            <a:srgbClr val="80A7A5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</a:p>
        </p:txBody>
      </p:sp>
      <p:sp>
        <p:nvSpPr>
          <p:cNvPr id="167" name="Овал 30"/>
          <p:cNvSpPr/>
          <p:nvPr/>
        </p:nvSpPr>
        <p:spPr>
          <a:xfrm>
            <a:off x="19464607" y="7461020"/>
            <a:ext cx="1932222" cy="1932222"/>
          </a:xfrm>
          <a:prstGeom prst="ellipse">
            <a:avLst/>
          </a:prstGeom>
          <a:solidFill>
            <a:srgbClr val="ABBE92"/>
          </a:solidFill>
          <a:ln w="1016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  <a:latin typeface="Tahoma Bold"/>
                <a:ea typeface="Tahoma Bold"/>
                <a:cs typeface="Tahoma Bold"/>
                <a:sym typeface="Tahoma Bold"/>
              </a:defRPr>
            </a:pPr>
          </a:p>
        </p:txBody>
      </p:sp>
      <p:sp>
        <p:nvSpPr>
          <p:cNvPr id="168" name="ACCOUNT"/>
          <p:cNvSpPr txBox="1"/>
          <p:nvPr/>
        </p:nvSpPr>
        <p:spPr>
          <a:xfrm>
            <a:off x="3315152" y="6490043"/>
            <a:ext cx="1754874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ACCOUNT</a:t>
            </a:r>
          </a:p>
        </p:txBody>
      </p:sp>
      <p:sp>
        <p:nvSpPr>
          <p:cNvPr id="169" name="ENTRUST APP"/>
          <p:cNvSpPr txBox="1"/>
          <p:nvPr/>
        </p:nvSpPr>
        <p:spPr>
          <a:xfrm>
            <a:off x="8377718" y="6490043"/>
            <a:ext cx="2455160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600">
                <a:solidFill>
                  <a:srgbClr val="3D698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ENTRUST APP</a:t>
            </a:r>
          </a:p>
        </p:txBody>
      </p:sp>
      <p:sp>
        <p:nvSpPr>
          <p:cNvPr id="170" name="PUTTY OR MOBAXTERM…"/>
          <p:cNvSpPr txBox="1"/>
          <p:nvPr/>
        </p:nvSpPr>
        <p:spPr>
          <a:xfrm>
            <a:off x="12875136" y="6293193"/>
            <a:ext cx="4285746" cy="87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z="2600">
                <a:solidFill>
                  <a:srgbClr val="6E908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PUTTY OR MOBAXTERM</a:t>
            </a:r>
          </a:p>
          <a:p>
            <a:pPr algn="ctr">
              <a:defRPr b="1" sz="2600">
                <a:solidFill>
                  <a:srgbClr val="6E908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(WINDOWS ONLY)</a:t>
            </a:r>
          </a:p>
        </p:txBody>
      </p:sp>
      <p:sp>
        <p:nvSpPr>
          <p:cNvPr id="171" name="THINLINK CLIENT"/>
          <p:cNvSpPr txBox="1"/>
          <p:nvPr/>
        </p:nvSpPr>
        <p:spPr>
          <a:xfrm>
            <a:off x="18959407" y="6490043"/>
            <a:ext cx="2942621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600">
                <a:solidFill>
                  <a:srgbClr val="8C9C7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THINLINK CLIENT</a:t>
            </a:r>
          </a:p>
        </p:txBody>
      </p:sp>
      <p:sp>
        <p:nvSpPr>
          <p:cNvPr id="172" name="Rectangle"/>
          <p:cNvSpPr/>
          <p:nvPr/>
        </p:nvSpPr>
        <p:spPr>
          <a:xfrm>
            <a:off x="12022827" y="7796053"/>
            <a:ext cx="57765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73" name="Rectangle"/>
          <p:cNvSpPr/>
          <p:nvPr/>
        </p:nvSpPr>
        <p:spPr>
          <a:xfrm>
            <a:off x="17435537" y="7796053"/>
            <a:ext cx="57765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74" name="Rectangle"/>
          <p:cNvSpPr/>
          <p:nvPr/>
        </p:nvSpPr>
        <p:spPr>
          <a:xfrm>
            <a:off x="22848247" y="7796053"/>
            <a:ext cx="154930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75" name="Rectangle"/>
          <p:cNvSpPr/>
          <p:nvPr/>
        </p:nvSpPr>
        <p:spPr>
          <a:xfrm>
            <a:off x="20186" y="7796053"/>
            <a:ext cx="1754873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76" name="Line"/>
          <p:cNvSpPr/>
          <p:nvPr/>
        </p:nvSpPr>
        <p:spPr>
          <a:xfrm flipV="1">
            <a:off x="12052778" y="7991375"/>
            <a:ext cx="567767" cy="879357"/>
          </a:xfrm>
          <a:prstGeom prst="line">
            <a:avLst/>
          </a:prstGeom>
          <a:ln w="38100">
            <a:solidFill>
              <a:srgbClr val="80A7A5"/>
            </a:solidFill>
            <a:miter lim="400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77" name="Line"/>
          <p:cNvSpPr/>
          <p:nvPr/>
        </p:nvSpPr>
        <p:spPr>
          <a:xfrm flipV="1">
            <a:off x="17440088" y="7991375"/>
            <a:ext cx="567767" cy="879357"/>
          </a:xfrm>
          <a:prstGeom prst="line">
            <a:avLst/>
          </a:prstGeom>
          <a:ln w="38100">
            <a:solidFill>
              <a:srgbClr val="ABBE92"/>
            </a:solidFill>
            <a:miter lim="400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78" name="Shape"/>
          <p:cNvSpPr/>
          <p:nvPr/>
        </p:nvSpPr>
        <p:spPr>
          <a:xfrm>
            <a:off x="3737836" y="7871344"/>
            <a:ext cx="909505" cy="10432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7743" y="21600"/>
                </a:moveTo>
                <a:cubicBezTo>
                  <a:pt x="3857" y="21600"/>
                  <a:pt x="3857" y="21600"/>
                  <a:pt x="3857" y="21600"/>
                </a:cubicBezTo>
                <a:cubicBezTo>
                  <a:pt x="1543" y="21600"/>
                  <a:pt x="0" y="20206"/>
                  <a:pt x="0" y="18116"/>
                </a:cubicBezTo>
                <a:cubicBezTo>
                  <a:pt x="0" y="14981"/>
                  <a:pt x="771" y="10103"/>
                  <a:pt x="5400" y="10103"/>
                </a:cubicBezTo>
                <a:cubicBezTo>
                  <a:pt x="5786" y="10103"/>
                  <a:pt x="7714" y="11845"/>
                  <a:pt x="10800" y="11845"/>
                </a:cubicBezTo>
                <a:cubicBezTo>
                  <a:pt x="13886" y="11845"/>
                  <a:pt x="15814" y="10103"/>
                  <a:pt x="16200" y="10103"/>
                </a:cubicBezTo>
                <a:cubicBezTo>
                  <a:pt x="20829" y="10103"/>
                  <a:pt x="21600" y="14981"/>
                  <a:pt x="21600" y="18116"/>
                </a:cubicBezTo>
                <a:cubicBezTo>
                  <a:pt x="21600" y="20206"/>
                  <a:pt x="20057" y="21600"/>
                  <a:pt x="17743" y="21600"/>
                </a:cubicBezTo>
                <a:close/>
                <a:moveTo>
                  <a:pt x="10800" y="10800"/>
                </a:moveTo>
                <a:cubicBezTo>
                  <a:pt x="7714" y="10800"/>
                  <a:pt x="5014" y="8361"/>
                  <a:pt x="5014" y="5574"/>
                </a:cubicBezTo>
                <a:cubicBezTo>
                  <a:pt x="5014" y="2439"/>
                  <a:pt x="7714" y="0"/>
                  <a:pt x="10800" y="0"/>
                </a:cubicBezTo>
                <a:cubicBezTo>
                  <a:pt x="14271" y="0"/>
                  <a:pt x="16586" y="2439"/>
                  <a:pt x="16586" y="5574"/>
                </a:cubicBezTo>
                <a:cubicBezTo>
                  <a:pt x="16586" y="8361"/>
                  <a:pt x="14271" y="10800"/>
                  <a:pt x="10800" y="108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179" name="Shape"/>
          <p:cNvSpPr/>
          <p:nvPr/>
        </p:nvSpPr>
        <p:spPr>
          <a:xfrm>
            <a:off x="14538825" y="7966209"/>
            <a:ext cx="894868" cy="88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8503"/>
                </a:moveTo>
                <a:lnTo>
                  <a:pt x="8722" y="19807"/>
                </a:lnTo>
                <a:lnTo>
                  <a:pt x="8722" y="11411"/>
                </a:lnTo>
                <a:lnTo>
                  <a:pt x="0" y="11411"/>
                </a:lnTo>
                <a:lnTo>
                  <a:pt x="0" y="18503"/>
                </a:lnTo>
                <a:close/>
                <a:moveTo>
                  <a:pt x="0" y="10189"/>
                </a:moveTo>
                <a:lnTo>
                  <a:pt x="8722" y="10189"/>
                </a:lnTo>
                <a:lnTo>
                  <a:pt x="8722" y="1875"/>
                </a:lnTo>
                <a:lnTo>
                  <a:pt x="0" y="3097"/>
                </a:lnTo>
                <a:lnTo>
                  <a:pt x="0" y="10189"/>
                </a:lnTo>
                <a:close/>
                <a:moveTo>
                  <a:pt x="9863" y="19970"/>
                </a:moveTo>
                <a:lnTo>
                  <a:pt x="21600" y="21600"/>
                </a:lnTo>
                <a:lnTo>
                  <a:pt x="21600" y="11411"/>
                </a:lnTo>
                <a:lnTo>
                  <a:pt x="9863" y="11411"/>
                </a:lnTo>
                <a:lnTo>
                  <a:pt x="9863" y="19970"/>
                </a:lnTo>
                <a:close/>
                <a:moveTo>
                  <a:pt x="9863" y="1712"/>
                </a:moveTo>
                <a:lnTo>
                  <a:pt x="9863" y="10189"/>
                </a:lnTo>
                <a:lnTo>
                  <a:pt x="21600" y="10189"/>
                </a:lnTo>
                <a:lnTo>
                  <a:pt x="21600" y="0"/>
                </a:lnTo>
                <a:lnTo>
                  <a:pt x="9863" y="1712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180" name="Rounded Rectangle"/>
          <p:cNvSpPr/>
          <p:nvPr/>
        </p:nvSpPr>
        <p:spPr>
          <a:xfrm>
            <a:off x="19975965" y="7952308"/>
            <a:ext cx="961826" cy="962255"/>
          </a:xfrm>
          <a:prstGeom prst="roundRect">
            <a:avLst>
              <a:gd name="adj" fmla="val 15792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81" name="Rounded Rectangle"/>
          <p:cNvSpPr/>
          <p:nvPr/>
        </p:nvSpPr>
        <p:spPr>
          <a:xfrm rot="3780000">
            <a:off x="20658880" y="7933996"/>
            <a:ext cx="256961" cy="688789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82" name="Rounded Rectangle"/>
          <p:cNvSpPr/>
          <p:nvPr/>
        </p:nvSpPr>
        <p:spPr>
          <a:xfrm rot="1620000">
            <a:off x="20133067" y="8444878"/>
            <a:ext cx="256976" cy="688789"/>
          </a:xfrm>
          <a:prstGeom prst="roundRect">
            <a:avLst>
              <a:gd name="adj" fmla="val 50000"/>
            </a:avLst>
          </a:prstGeom>
          <a:solidFill>
            <a:srgbClr val="ABBE92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83" name="Текст 2"/>
          <p:cNvSpPr txBox="1"/>
          <p:nvPr/>
        </p:nvSpPr>
        <p:spPr>
          <a:xfrm>
            <a:off x="7195028" y="9886923"/>
            <a:ext cx="4698303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Two-factor authentication. Install the</a:t>
            </a:r>
            <a:r>
              <a:rPr b="1"/>
              <a:t> Entrust app</a:t>
            </a:r>
            <a:r>
              <a:t> on your phone or alternatively use the SMS option.</a:t>
            </a:r>
          </a:p>
        </p:txBody>
      </p:sp>
      <p:sp>
        <p:nvSpPr>
          <p:cNvPr id="184" name="Текст 2"/>
          <p:cNvSpPr txBox="1"/>
          <p:nvPr/>
        </p:nvSpPr>
        <p:spPr>
          <a:xfrm>
            <a:off x="12467841" y="9886923"/>
            <a:ext cx="5281807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Windows users should have an ssh client. MobaXterm users have to configure their ssh settings - see link.</a:t>
            </a:r>
          </a:p>
        </p:txBody>
      </p:sp>
      <p:sp>
        <p:nvSpPr>
          <p:cNvPr id="185" name="https://www.computerome.dk/display/C2W/Getting+Started+-+new+users#GettingStarted-newusers-SSHlogintoComputerome2.0"/>
          <p:cNvSpPr txBox="1"/>
          <p:nvPr/>
        </p:nvSpPr>
        <p:spPr>
          <a:xfrm>
            <a:off x="5711118" y="4123270"/>
            <a:ext cx="17004203" cy="447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600"/>
            </a:pPr>
            <a:r>
              <a:rPr sz="2500" u="sng">
                <a:solidFill>
                  <a:srgbClr val="323E4E"/>
                </a:solidFill>
                <a:hlinkClick r:id="rId2" invalidUrl="" action="" tgtFrame="" tooltip="" history="1" highlightClick="0" endSnd="0"/>
              </a:rPr>
              <a:t>https://www.computerome.dk/display/C2W/Getting+Started+-+new+users#GettingStarted-newusers-SSHlogintoComputerome2.0</a:t>
            </a:r>
            <a:r>
              <a:t> </a:t>
            </a:r>
          </a:p>
        </p:txBody>
      </p:sp>
      <p:sp>
        <p:nvSpPr>
          <p:cNvPr id="186" name="Текст 2"/>
          <p:cNvSpPr txBox="1"/>
          <p:nvPr/>
        </p:nvSpPr>
        <p:spPr>
          <a:xfrm>
            <a:off x="18015255" y="9886923"/>
            <a:ext cx="5315611" cy="1559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 defTabSz="2438644">
              <a:lnSpc>
                <a:spcPct val="150000"/>
              </a:lnSpc>
              <a:spcBef>
                <a:spcPts val="200"/>
              </a:spcBef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IF you would like a virtual environment, install the </a:t>
            </a:r>
            <a:r>
              <a:rPr b="1"/>
              <a:t>ThinLink</a:t>
            </a:r>
            <a:r>
              <a:t> </a:t>
            </a:r>
            <a:r>
              <a:rPr b="1"/>
              <a:t>Client</a:t>
            </a:r>
            <a:r>
              <a:t> - make sure to keep it updated.</a:t>
            </a:r>
          </a:p>
        </p:txBody>
      </p:sp>
      <p:sp>
        <p:nvSpPr>
          <p:cNvPr id="187" name="Rectangle"/>
          <p:cNvSpPr/>
          <p:nvPr/>
        </p:nvSpPr>
        <p:spPr>
          <a:xfrm>
            <a:off x="1606550" y="3712181"/>
            <a:ext cx="21410207" cy="1270001"/>
          </a:xfrm>
          <a:prstGeom prst="rect">
            <a:avLst/>
          </a:prstGeom>
          <a:ln w="38100">
            <a:solidFill>
              <a:srgbClr val="323E4E"/>
            </a:solidFill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88" name="GETTING STARTED:"/>
          <p:cNvSpPr txBox="1"/>
          <p:nvPr/>
        </p:nvSpPr>
        <p:spPr>
          <a:xfrm>
            <a:off x="2271433" y="4099531"/>
            <a:ext cx="33184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2438644">
              <a:lnSpc>
                <a:spcPct val="150000"/>
              </a:lnSpc>
              <a:spcBef>
                <a:spcPts val="200"/>
              </a:spcBef>
              <a:defRPr b="1" sz="26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GETTING STARTED:</a:t>
            </a:r>
          </a:p>
        </p:txBody>
      </p:sp>
      <p:sp>
        <p:nvSpPr>
          <p:cNvPr id="189" name="Shape"/>
          <p:cNvSpPr/>
          <p:nvPr/>
        </p:nvSpPr>
        <p:spPr>
          <a:xfrm>
            <a:off x="9273887" y="7797975"/>
            <a:ext cx="662824" cy="1189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9694" y="21600"/>
                </a:moveTo>
                <a:cubicBezTo>
                  <a:pt x="1906" y="21600"/>
                  <a:pt x="1906" y="21600"/>
                  <a:pt x="1906" y="21600"/>
                </a:cubicBezTo>
                <a:cubicBezTo>
                  <a:pt x="794" y="21600"/>
                  <a:pt x="0" y="21134"/>
                  <a:pt x="0" y="20483"/>
                </a:cubicBezTo>
                <a:cubicBezTo>
                  <a:pt x="0" y="1117"/>
                  <a:pt x="0" y="1117"/>
                  <a:pt x="0" y="1117"/>
                </a:cubicBezTo>
                <a:cubicBezTo>
                  <a:pt x="0" y="466"/>
                  <a:pt x="794" y="0"/>
                  <a:pt x="1906" y="0"/>
                </a:cubicBezTo>
                <a:cubicBezTo>
                  <a:pt x="19694" y="0"/>
                  <a:pt x="19694" y="0"/>
                  <a:pt x="19694" y="0"/>
                </a:cubicBezTo>
                <a:cubicBezTo>
                  <a:pt x="20806" y="0"/>
                  <a:pt x="21600" y="466"/>
                  <a:pt x="21600" y="1117"/>
                </a:cubicBezTo>
                <a:cubicBezTo>
                  <a:pt x="21600" y="20483"/>
                  <a:pt x="21600" y="20483"/>
                  <a:pt x="21600" y="20483"/>
                </a:cubicBezTo>
                <a:cubicBezTo>
                  <a:pt x="21600" y="21134"/>
                  <a:pt x="20806" y="21600"/>
                  <a:pt x="19694" y="21600"/>
                </a:cubicBezTo>
                <a:moveTo>
                  <a:pt x="10800" y="20483"/>
                </a:moveTo>
                <a:cubicBezTo>
                  <a:pt x="11435" y="20483"/>
                  <a:pt x="12071" y="20110"/>
                  <a:pt x="12071" y="19738"/>
                </a:cubicBezTo>
                <a:cubicBezTo>
                  <a:pt x="12071" y="19366"/>
                  <a:pt x="11435" y="18993"/>
                  <a:pt x="10800" y="18993"/>
                </a:cubicBezTo>
                <a:cubicBezTo>
                  <a:pt x="10165" y="18993"/>
                  <a:pt x="9529" y="19366"/>
                  <a:pt x="9529" y="19738"/>
                </a:cubicBezTo>
                <a:cubicBezTo>
                  <a:pt x="9529" y="20110"/>
                  <a:pt x="10165" y="20483"/>
                  <a:pt x="10800" y="20483"/>
                </a:cubicBezTo>
                <a:moveTo>
                  <a:pt x="19694" y="2234"/>
                </a:moveTo>
                <a:cubicBezTo>
                  <a:pt x="19059" y="2234"/>
                  <a:pt x="19059" y="2234"/>
                  <a:pt x="19059" y="2234"/>
                </a:cubicBezTo>
                <a:cubicBezTo>
                  <a:pt x="2541" y="2234"/>
                  <a:pt x="2541" y="2234"/>
                  <a:pt x="2541" y="2234"/>
                </a:cubicBezTo>
                <a:cubicBezTo>
                  <a:pt x="1906" y="2234"/>
                  <a:pt x="1906" y="2234"/>
                  <a:pt x="1906" y="2234"/>
                </a:cubicBezTo>
                <a:cubicBezTo>
                  <a:pt x="1906" y="17876"/>
                  <a:pt x="1906" y="17876"/>
                  <a:pt x="1906" y="17876"/>
                </a:cubicBezTo>
                <a:cubicBezTo>
                  <a:pt x="2541" y="17876"/>
                  <a:pt x="2541" y="17876"/>
                  <a:pt x="2541" y="17876"/>
                </a:cubicBezTo>
                <a:cubicBezTo>
                  <a:pt x="19059" y="17876"/>
                  <a:pt x="19059" y="17876"/>
                  <a:pt x="19059" y="17876"/>
                </a:cubicBezTo>
                <a:cubicBezTo>
                  <a:pt x="19694" y="17876"/>
                  <a:pt x="19694" y="17876"/>
                  <a:pt x="19694" y="17876"/>
                </a:cubicBezTo>
                <a:lnTo>
                  <a:pt x="19694" y="223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  <p:sp>
        <p:nvSpPr>
          <p:cNvPr id="190" name="Shape"/>
          <p:cNvSpPr/>
          <p:nvPr/>
        </p:nvSpPr>
        <p:spPr>
          <a:xfrm>
            <a:off x="9433359" y="8098292"/>
            <a:ext cx="344848" cy="4851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58" y="21600"/>
                </a:moveTo>
                <a:cubicBezTo>
                  <a:pt x="1242" y="21600"/>
                  <a:pt x="1242" y="21600"/>
                  <a:pt x="1242" y="21600"/>
                </a:cubicBezTo>
                <a:cubicBezTo>
                  <a:pt x="310" y="21600"/>
                  <a:pt x="0" y="21096"/>
                  <a:pt x="0" y="20592"/>
                </a:cubicBezTo>
                <a:cubicBezTo>
                  <a:pt x="0" y="11700"/>
                  <a:pt x="0" y="11700"/>
                  <a:pt x="0" y="11700"/>
                </a:cubicBezTo>
                <a:cubicBezTo>
                  <a:pt x="0" y="11196"/>
                  <a:pt x="310" y="10656"/>
                  <a:pt x="1242" y="10656"/>
                </a:cubicBezTo>
                <a:cubicBezTo>
                  <a:pt x="3105" y="10656"/>
                  <a:pt x="3105" y="10656"/>
                  <a:pt x="3105" y="10656"/>
                </a:cubicBezTo>
                <a:cubicBezTo>
                  <a:pt x="3105" y="6084"/>
                  <a:pt x="3105" y="6084"/>
                  <a:pt x="3105" y="6084"/>
                </a:cubicBezTo>
                <a:cubicBezTo>
                  <a:pt x="3105" y="2520"/>
                  <a:pt x="6564" y="0"/>
                  <a:pt x="10645" y="0"/>
                </a:cubicBezTo>
                <a:cubicBezTo>
                  <a:pt x="15036" y="0"/>
                  <a:pt x="18140" y="2520"/>
                  <a:pt x="18140" y="6084"/>
                </a:cubicBezTo>
                <a:cubicBezTo>
                  <a:pt x="18140" y="10656"/>
                  <a:pt x="18140" y="10656"/>
                  <a:pt x="18140" y="10656"/>
                </a:cubicBezTo>
                <a:cubicBezTo>
                  <a:pt x="20358" y="10656"/>
                  <a:pt x="20358" y="10656"/>
                  <a:pt x="20358" y="10656"/>
                </a:cubicBezTo>
                <a:cubicBezTo>
                  <a:pt x="20979" y="10656"/>
                  <a:pt x="21600" y="11196"/>
                  <a:pt x="21600" y="11700"/>
                </a:cubicBezTo>
                <a:cubicBezTo>
                  <a:pt x="21600" y="20592"/>
                  <a:pt x="21600" y="20592"/>
                  <a:pt x="21600" y="20592"/>
                </a:cubicBezTo>
                <a:cubicBezTo>
                  <a:pt x="21600" y="21096"/>
                  <a:pt x="20979" y="21600"/>
                  <a:pt x="20358" y="21600"/>
                </a:cubicBezTo>
                <a:close/>
                <a:moveTo>
                  <a:pt x="9403" y="16524"/>
                </a:moveTo>
                <a:cubicBezTo>
                  <a:pt x="9403" y="18576"/>
                  <a:pt x="9403" y="18576"/>
                  <a:pt x="9403" y="18576"/>
                </a:cubicBezTo>
                <a:cubicBezTo>
                  <a:pt x="9403" y="19080"/>
                  <a:pt x="10024" y="19584"/>
                  <a:pt x="10645" y="19584"/>
                </a:cubicBezTo>
                <a:cubicBezTo>
                  <a:pt x="11576" y="19584"/>
                  <a:pt x="11887" y="19080"/>
                  <a:pt x="11887" y="18576"/>
                </a:cubicBezTo>
                <a:cubicBezTo>
                  <a:pt x="11887" y="16524"/>
                  <a:pt x="11887" y="16524"/>
                  <a:pt x="11887" y="16524"/>
                </a:cubicBezTo>
                <a:cubicBezTo>
                  <a:pt x="12818" y="16272"/>
                  <a:pt x="13129" y="15516"/>
                  <a:pt x="13129" y="14760"/>
                </a:cubicBezTo>
                <a:cubicBezTo>
                  <a:pt x="13129" y="13716"/>
                  <a:pt x="12197" y="12708"/>
                  <a:pt x="10645" y="12708"/>
                </a:cubicBezTo>
                <a:cubicBezTo>
                  <a:pt x="9403" y="12708"/>
                  <a:pt x="8117" y="13716"/>
                  <a:pt x="8117" y="14760"/>
                </a:cubicBezTo>
                <a:cubicBezTo>
                  <a:pt x="8117" y="15516"/>
                  <a:pt x="8782" y="16272"/>
                  <a:pt x="9403" y="16524"/>
                </a:cubicBezTo>
                <a:close/>
                <a:moveTo>
                  <a:pt x="15657" y="6084"/>
                </a:moveTo>
                <a:cubicBezTo>
                  <a:pt x="15657" y="3816"/>
                  <a:pt x="13483" y="2016"/>
                  <a:pt x="10645" y="2016"/>
                </a:cubicBezTo>
                <a:cubicBezTo>
                  <a:pt x="7806" y="2016"/>
                  <a:pt x="5633" y="3816"/>
                  <a:pt x="5633" y="6084"/>
                </a:cubicBezTo>
                <a:cubicBezTo>
                  <a:pt x="5633" y="10656"/>
                  <a:pt x="5633" y="10656"/>
                  <a:pt x="5633" y="10656"/>
                </a:cubicBezTo>
                <a:cubicBezTo>
                  <a:pt x="15657" y="10656"/>
                  <a:pt x="15657" y="10656"/>
                  <a:pt x="15657" y="10656"/>
                </a:cubicBezTo>
                <a:lnTo>
                  <a:pt x="15657" y="608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2438400">
              <a:defRPr sz="4800"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roup"/>
          <p:cNvSpPr/>
          <p:nvPr/>
        </p:nvSpPr>
        <p:spPr>
          <a:xfrm>
            <a:off x="3635823" y="4877143"/>
            <a:ext cx="680550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LOG IN WITH THINLINK</a:t>
            </a:r>
          </a:p>
        </p:txBody>
      </p:sp>
      <p:grpSp>
        <p:nvGrpSpPr>
          <p:cNvPr id="196" name="Group"/>
          <p:cNvGrpSpPr/>
          <p:nvPr/>
        </p:nvGrpSpPr>
        <p:grpSpPr>
          <a:xfrm>
            <a:off x="1941965" y="4882679"/>
            <a:ext cx="1371171" cy="1400973"/>
            <a:chOff x="0" y="0"/>
            <a:chExt cx="1371170" cy="1400971"/>
          </a:xfrm>
        </p:grpSpPr>
        <p:sp>
          <p:nvSpPr>
            <p:cNvPr id="193" name="Rounded Rectangle"/>
            <p:cNvSpPr/>
            <p:nvPr/>
          </p:nvSpPr>
          <p:spPr>
            <a:xfrm>
              <a:off x="0" y="0"/>
              <a:ext cx="1120897" cy="1121398"/>
            </a:xfrm>
            <a:prstGeom prst="roundRect">
              <a:avLst>
                <a:gd name="adj" fmla="val 15792"/>
              </a:avLst>
            </a:prstGeom>
            <a:solidFill>
              <a:srgbClr val="38459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4" name="Rounded Rectangle"/>
            <p:cNvSpPr/>
            <p:nvPr/>
          </p:nvSpPr>
          <p:spPr>
            <a:xfrm rot="3780000">
              <a:off x="795858" y="-21341"/>
              <a:ext cx="299459" cy="802704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5" name="Rounded Rectangle"/>
            <p:cNvSpPr/>
            <p:nvPr/>
          </p:nvSpPr>
          <p:spPr>
            <a:xfrm rot="1620000">
              <a:off x="183084" y="574033"/>
              <a:ext cx="299476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197" name="Group"/>
          <p:cNvSpPr/>
          <p:nvPr/>
        </p:nvSpPr>
        <p:spPr>
          <a:xfrm>
            <a:off x="3635823" y="8684986"/>
            <a:ext cx="6072873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600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LOG IN WITH SSH</a:t>
            </a:r>
          </a:p>
        </p:txBody>
      </p:sp>
      <p:sp>
        <p:nvSpPr>
          <p:cNvPr id="198" name="Rounded Rectangle"/>
          <p:cNvSpPr/>
          <p:nvPr/>
        </p:nvSpPr>
        <p:spPr>
          <a:xfrm>
            <a:off x="1941965" y="8692680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79997F">
              <a:alpha val="20288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99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200" name="Line"/>
          <p:cNvSpPr/>
          <p:nvPr/>
        </p:nvSpPr>
        <p:spPr>
          <a:xfrm>
            <a:off x="2450060" y="9486900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/>
          </a:p>
        </p:txBody>
      </p:sp>
      <p:pic>
        <p:nvPicPr>
          <p:cNvPr id="201" name="Thinlink1.png" descr="Thinlink1.png"/>
          <p:cNvPicPr>
            <a:picLocks noChangeAspect="1"/>
          </p:cNvPicPr>
          <p:nvPr/>
        </p:nvPicPr>
        <p:blipFill>
          <a:blip r:embed="rId2">
            <a:extLst/>
          </a:blip>
          <a:srcRect l="760" t="1288" r="491" b="7850"/>
          <a:stretch>
            <a:fillRect/>
          </a:stretch>
        </p:blipFill>
        <p:spPr>
          <a:xfrm>
            <a:off x="11504988" y="4836517"/>
            <a:ext cx="7587208" cy="420344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grpSp>
        <p:nvGrpSpPr>
          <p:cNvPr id="204" name="Group"/>
          <p:cNvGrpSpPr/>
          <p:nvPr/>
        </p:nvGrpSpPr>
        <p:grpSpPr>
          <a:xfrm>
            <a:off x="11513918" y="4842491"/>
            <a:ext cx="11672132" cy="6739669"/>
            <a:chOff x="0" y="0"/>
            <a:chExt cx="11672130" cy="6739668"/>
          </a:xfrm>
        </p:grpSpPr>
        <p:pic>
          <p:nvPicPr>
            <p:cNvPr id="202" name="Thinlink2.png" descr="Thinlink2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804" t="2155" r="403" b="1431"/>
            <a:stretch>
              <a:fillRect/>
            </a:stretch>
          </p:blipFill>
          <p:spPr>
            <a:xfrm>
              <a:off x="0" y="4648791"/>
              <a:ext cx="7587015" cy="2084384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pic>
          <p:nvPicPr>
            <p:cNvPr id="203" name="ssh3.JPG" descr="ssh3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3486" r="0" b="0"/>
            <a:stretch>
              <a:fillRect/>
            </a:stretch>
          </p:blipFill>
          <p:spPr>
            <a:xfrm>
              <a:off x="7746068" y="0"/>
              <a:ext cx="3926063" cy="6739669"/>
            </a:xfrm>
            <a:prstGeom prst="rect">
              <a:avLst/>
            </a:prstGeom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</p:grpSp>
      <p:pic>
        <p:nvPicPr>
          <p:cNvPr id="205" name="Thinlink2.png" descr="Thinlink2.png"/>
          <p:cNvPicPr>
            <a:picLocks noChangeAspect="1"/>
          </p:cNvPicPr>
          <p:nvPr/>
        </p:nvPicPr>
        <p:blipFill>
          <a:blip r:embed="rId5">
            <a:extLst/>
          </a:blip>
          <a:srcRect l="174" t="0" r="30465" b="25238"/>
          <a:stretch>
            <a:fillRect/>
          </a:stretch>
        </p:blipFill>
        <p:spPr>
          <a:xfrm>
            <a:off x="11498638" y="4555370"/>
            <a:ext cx="11772335" cy="7516523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Open a terminal…"/>
          <p:cNvSpPr txBox="1"/>
          <p:nvPr/>
        </p:nvSpPr>
        <p:spPr>
          <a:xfrm>
            <a:off x="3635823" y="9318882"/>
            <a:ext cx="6997601" cy="156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ssh </a:t>
            </a:r>
            <a:r>
              <a:rPr u="sng">
                <a:hlinkClick r:id="rId6" invalidUrl="" action="" tgtFrame="" tooltip="" history="1" highlightClick="0" endSnd="0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07" name="Download and install the ThinLink Client…"/>
          <p:cNvSpPr txBox="1"/>
          <p:nvPr/>
        </p:nvSpPr>
        <p:spPr>
          <a:xfrm>
            <a:off x="3622204" y="5508754"/>
            <a:ext cx="7024838" cy="193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Download and install the </a:t>
            </a:r>
            <a:r>
              <a:rPr b="1"/>
              <a:t>ThinLink Client</a:t>
            </a:r>
            <a:endParaRPr b="1"/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  <a:endParaRPr b="1"/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 terminal or click your way around</a:t>
            </a:r>
          </a:p>
        </p:txBody>
      </p:sp>
      <p:grpSp>
        <p:nvGrpSpPr>
          <p:cNvPr id="210" name="Group"/>
          <p:cNvGrpSpPr/>
          <p:nvPr/>
        </p:nvGrpSpPr>
        <p:grpSpPr>
          <a:xfrm>
            <a:off x="1560063" y="1488027"/>
            <a:ext cx="10338342" cy="969218"/>
            <a:chOff x="0" y="0"/>
            <a:chExt cx="10338342" cy="969217"/>
          </a:xfrm>
        </p:grpSpPr>
        <p:sp>
          <p:nvSpPr>
            <p:cNvPr id="208" name="LOG IN TO COMPUTEROME 2.0 2.0"/>
            <p:cNvSpPr txBox="1"/>
            <p:nvPr/>
          </p:nvSpPr>
          <p:spPr>
            <a:xfrm>
              <a:off x="653298" y="83536"/>
              <a:ext cx="9685045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LOG IN TO COMPUTEROME 2.0 2.0</a:t>
              </a:r>
            </a:p>
          </p:txBody>
        </p:sp>
        <p:sp>
          <p:nvSpPr>
            <p:cNvPr id="209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4" grpId="1"/>
      <p:bldP build="whole" bldLvl="1" animBg="1" rev="0" advAuto="0" spid="205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roup"/>
          <p:cNvGrpSpPr/>
          <p:nvPr/>
        </p:nvGrpSpPr>
        <p:grpSpPr>
          <a:xfrm>
            <a:off x="1560063" y="1488027"/>
            <a:ext cx="10338342" cy="969218"/>
            <a:chOff x="0" y="0"/>
            <a:chExt cx="10338342" cy="969217"/>
          </a:xfrm>
        </p:grpSpPr>
        <p:sp>
          <p:nvSpPr>
            <p:cNvPr id="212" name="LOG IN TO COMPUTEROME 2.0 2.0"/>
            <p:cNvSpPr txBox="1"/>
            <p:nvPr/>
          </p:nvSpPr>
          <p:spPr>
            <a:xfrm>
              <a:off x="653298" y="83536"/>
              <a:ext cx="9685045" cy="802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5000">
                  <a:solidFill>
                    <a:srgbClr val="323E4E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LOG IN TO COMPUTEROME 2.0 2.0</a:t>
              </a:r>
            </a:p>
          </p:txBody>
        </p:sp>
        <p:sp>
          <p:nvSpPr>
            <p:cNvPr id="213" name="Rectangle"/>
            <p:cNvSpPr/>
            <p:nvPr/>
          </p:nvSpPr>
          <p:spPr>
            <a:xfrm rot="5400000">
              <a:off x="-397354" y="397353"/>
              <a:ext cx="969218" cy="174511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15" name="Group"/>
          <p:cNvSpPr/>
          <p:nvPr/>
        </p:nvSpPr>
        <p:spPr>
          <a:xfrm>
            <a:off x="3635823" y="8686800"/>
            <a:ext cx="6072873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600">
                <a:solidFill>
                  <a:srgbClr val="323E4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LOG IN WITH SSH</a:t>
            </a:r>
          </a:p>
        </p:txBody>
      </p:sp>
      <p:sp>
        <p:nvSpPr>
          <p:cNvPr id="216" name="Open a terminal…"/>
          <p:cNvSpPr txBox="1"/>
          <p:nvPr/>
        </p:nvSpPr>
        <p:spPr>
          <a:xfrm>
            <a:off x="3634904" y="9321800"/>
            <a:ext cx="6963917" cy="156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 terminal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ssh </a:t>
            </a:r>
            <a:r>
              <a:rPr u="sng">
                <a:hlinkClick r:id="rId2" invalidUrl="" action="" tgtFrame="" tooltip="" history="1" highlightClick="0" endSnd="0"/>
              </a:rPr>
              <a:t>username@ssh.computerome.dk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your password</a:t>
            </a:r>
          </a:p>
          <a:p>
            <a:pPr>
              <a:buSzPct val="100000"/>
              <a:buChar char="•"/>
              <a:defRPr sz="2400">
                <a:solidFill>
                  <a:srgbClr val="595E5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</p:txBody>
      </p:sp>
      <p:sp>
        <p:nvSpPr>
          <p:cNvPr id="217" name="Group"/>
          <p:cNvSpPr/>
          <p:nvPr/>
        </p:nvSpPr>
        <p:spPr>
          <a:xfrm>
            <a:off x="3635823" y="4877143"/>
            <a:ext cx="680550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600">
                <a:solidFill>
                  <a:srgbClr val="D6D6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LOG IN WITH THINLINK</a:t>
            </a:r>
          </a:p>
        </p:txBody>
      </p:sp>
      <p:grpSp>
        <p:nvGrpSpPr>
          <p:cNvPr id="221" name="Group"/>
          <p:cNvGrpSpPr/>
          <p:nvPr/>
        </p:nvGrpSpPr>
        <p:grpSpPr>
          <a:xfrm>
            <a:off x="1941965" y="4882679"/>
            <a:ext cx="1371171" cy="1400973"/>
            <a:chOff x="0" y="0"/>
            <a:chExt cx="1371170" cy="1400971"/>
          </a:xfrm>
        </p:grpSpPr>
        <p:sp>
          <p:nvSpPr>
            <p:cNvPr id="218" name="Rounded Rectangle"/>
            <p:cNvSpPr/>
            <p:nvPr/>
          </p:nvSpPr>
          <p:spPr>
            <a:xfrm>
              <a:off x="0" y="0"/>
              <a:ext cx="1120897" cy="1121398"/>
            </a:xfrm>
            <a:prstGeom prst="roundRect">
              <a:avLst>
                <a:gd name="adj" fmla="val 15792"/>
              </a:avLst>
            </a:prstGeom>
            <a:solidFill>
              <a:srgbClr val="384595">
                <a:alpha val="1979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19" name="Rounded Rectangle"/>
            <p:cNvSpPr/>
            <p:nvPr/>
          </p:nvSpPr>
          <p:spPr>
            <a:xfrm rot="3780000">
              <a:off x="795858" y="-21341"/>
              <a:ext cx="299459" cy="802704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0" name="Rounded Rectangle"/>
            <p:cNvSpPr/>
            <p:nvPr/>
          </p:nvSpPr>
          <p:spPr>
            <a:xfrm rot="1620000">
              <a:off x="183084" y="574033"/>
              <a:ext cx="299476" cy="80270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pic>
        <p:nvPicPr>
          <p:cNvPr id="222" name="ssh1.png" descr="ssh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58175" y="4670483"/>
            <a:ext cx="9940078" cy="57644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ssh2.JPG" descr="ssh2.JPG"/>
          <p:cNvPicPr>
            <a:picLocks noChangeAspect="1"/>
          </p:cNvPicPr>
          <p:nvPr/>
        </p:nvPicPr>
        <p:blipFill>
          <a:blip r:embed="rId4">
            <a:extLst/>
          </a:blip>
          <a:srcRect l="0" t="3582" r="0" b="0"/>
          <a:stretch>
            <a:fillRect/>
          </a:stretch>
        </p:blipFill>
        <p:spPr>
          <a:xfrm>
            <a:off x="18825348" y="5971910"/>
            <a:ext cx="3600136" cy="617404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7" name="Group"/>
          <p:cNvGrpSpPr/>
          <p:nvPr/>
        </p:nvGrpSpPr>
        <p:grpSpPr>
          <a:xfrm>
            <a:off x="11515190" y="4670483"/>
            <a:ext cx="12124969" cy="7473413"/>
            <a:chOff x="0" y="0"/>
            <a:chExt cx="12124967" cy="7473412"/>
          </a:xfrm>
        </p:grpSpPr>
        <p:pic>
          <p:nvPicPr>
            <p:cNvPr id="224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12123937" cy="74734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5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10798" t="1114" r="51926" b="94881"/>
            <a:stretch>
              <a:fillRect/>
            </a:stretch>
          </p:blipFill>
          <p:spPr>
            <a:xfrm>
              <a:off x="5794765" y="71304"/>
              <a:ext cx="4519204" cy="2992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6" name="ssh4.png" descr="ssh4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10798" t="1114" r="51926" b="94881"/>
            <a:stretch>
              <a:fillRect/>
            </a:stretch>
          </p:blipFill>
          <p:spPr>
            <a:xfrm>
              <a:off x="7605764" y="71304"/>
              <a:ext cx="4519204" cy="2992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28" name="Download and install the ThinLink Client…"/>
          <p:cNvSpPr txBox="1"/>
          <p:nvPr/>
        </p:nvSpPr>
        <p:spPr>
          <a:xfrm>
            <a:off x="3622204" y="5508754"/>
            <a:ext cx="7024838" cy="193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Download and install the </a:t>
            </a:r>
            <a:r>
              <a:rPr b="1"/>
              <a:t>ThinLink Client</a:t>
            </a:r>
            <a:endParaRPr b="1"/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Open and enter your </a:t>
            </a:r>
            <a:r>
              <a:rPr b="1"/>
              <a:t>Username + Password </a:t>
            </a:r>
            <a:endParaRPr b="1"/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It make take a couple of minutes to connect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Enter the token from the Entrust App (or Confirm)</a:t>
            </a:r>
          </a:p>
          <a:p>
            <a:pPr>
              <a:buSzPct val="100000"/>
              <a:buChar char="•"/>
              <a:defRPr sz="2400">
                <a:solidFill>
                  <a:srgbClr val="D6D6D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Open a terminal or click your way around</a:t>
            </a:r>
          </a:p>
        </p:txBody>
      </p:sp>
      <p:sp>
        <p:nvSpPr>
          <p:cNvPr id="229" name="Rounded Rectangle"/>
          <p:cNvSpPr/>
          <p:nvPr/>
        </p:nvSpPr>
        <p:spPr>
          <a:xfrm>
            <a:off x="1941965" y="8692680"/>
            <a:ext cx="1122045" cy="1121398"/>
          </a:xfrm>
          <a:prstGeom prst="roundRect">
            <a:avLst>
              <a:gd name="adj" fmla="val 15785"/>
            </a:avLst>
          </a:prstGeom>
          <a:solidFill>
            <a:srgbClr val="93B08E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30" name="&gt;"/>
          <p:cNvSpPr txBox="1"/>
          <p:nvPr/>
        </p:nvSpPr>
        <p:spPr>
          <a:xfrm>
            <a:off x="2060223" y="8731404"/>
            <a:ext cx="522214" cy="891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</a:t>
            </a:r>
          </a:p>
        </p:txBody>
      </p:sp>
      <p:sp>
        <p:nvSpPr>
          <p:cNvPr id="231" name="Line"/>
          <p:cNvSpPr/>
          <p:nvPr/>
        </p:nvSpPr>
        <p:spPr>
          <a:xfrm>
            <a:off x="2450060" y="9486900"/>
            <a:ext cx="456581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7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FFFFFF"/>
      </a:dk1>
      <a:lt1>
        <a:srgbClr val="999999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3D698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999999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